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</p:sldIdLst>
  <p:sldSz cx="10693400" cy="7562850"/>
  <p:notesSz cx="106934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50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888E"/>
    <a:srgbClr val="005C74"/>
    <a:srgbClr val="D4BE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/>
    <p:restoredTop sz="94644"/>
  </p:normalViewPr>
  <p:slideViewPr>
    <p:cSldViewPr>
      <p:cViewPr varScale="1">
        <p:scale>
          <a:sx n="179" d="100"/>
          <a:sy n="179" d="100"/>
        </p:scale>
        <p:origin x="1192" y="192"/>
      </p:cViewPr>
      <p:guideLst>
        <p:guide orient="horz" pos="4350"/>
        <p:guide pos="2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ussense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2BEF8EF0-3925-B24D-9B60-2AA3ACD697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313" y="4605"/>
            <a:ext cx="3599999" cy="7559695"/>
          </a:xfrm>
          <a:prstGeom prst="rect">
            <a:avLst/>
          </a:prstGeom>
        </p:spPr>
      </p:pic>
      <p:sp>
        <p:nvSpPr>
          <p:cNvPr id="8" name="Bildplatzhalter 4">
            <a:extLst>
              <a:ext uri="{FF2B5EF4-FFF2-40B4-BE49-F238E27FC236}">
                <a16:creationId xmlns:a16="http://schemas.microsoft.com/office/drawing/2014/main" id="{50EDD478-7143-5F41-A83A-9CBA5585EC9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88000" y="1080000"/>
            <a:ext cx="2880000" cy="2160000"/>
          </a:xfrm>
          <a:prstGeom prst="rect">
            <a:avLst/>
          </a:prstGeom>
          <a:pattFill prst="smConfetti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 b="0" i="0">
                <a:latin typeface="Ubuntu Light" panose="020B0304030602030204" pitchFamily="34" charset="0"/>
              </a:defRPr>
            </a:lvl1pPr>
          </a:lstStyle>
          <a:p>
            <a:r>
              <a:rPr lang="de-DE" b="0" i="0">
                <a:latin typeface="Ubuntu Light" panose="020B0304030602030204" pitchFamily="34" charset="0"/>
              </a:rPr>
              <a:t>Fügen Sie über das Bildicon das gewünschte Bild ein</a:t>
            </a:r>
            <a:endParaRPr lang="de-DE"/>
          </a:p>
        </p:txBody>
      </p:sp>
      <p:sp>
        <p:nvSpPr>
          <p:cNvPr id="10" name="object 20">
            <a:extLst>
              <a:ext uri="{FF2B5EF4-FFF2-40B4-BE49-F238E27FC236}">
                <a16:creationId xmlns:a16="http://schemas.microsoft.com/office/drawing/2014/main" id="{964293EE-6CF9-FE4E-83D7-938E5E6F46BB}"/>
              </a:ext>
            </a:extLst>
          </p:cNvPr>
          <p:cNvSpPr txBox="1"/>
          <p:nvPr userDrawn="1"/>
        </p:nvSpPr>
        <p:spPr>
          <a:xfrm>
            <a:off x="278683" y="538319"/>
            <a:ext cx="198818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i="1" spc="-5" dirty="0">
                <a:solidFill>
                  <a:srgbClr val="38888E"/>
                </a:solidFill>
                <a:latin typeface="TrasandinaBlack-Italic"/>
                <a:cs typeface="TrasandinaBlack-Italic"/>
              </a:rPr>
              <a:t>ÜBER</a:t>
            </a:r>
            <a:r>
              <a:rPr sz="1600" b="1" i="1" spc="-20" dirty="0">
                <a:solidFill>
                  <a:srgbClr val="38888E"/>
                </a:solidFill>
                <a:latin typeface="TrasandinaBlack-Italic"/>
                <a:cs typeface="TrasandinaBlack-Italic"/>
              </a:rPr>
              <a:t> </a:t>
            </a:r>
            <a:r>
              <a:rPr sz="1600" b="1" i="1" dirty="0">
                <a:solidFill>
                  <a:srgbClr val="38888E"/>
                </a:solidFill>
                <a:latin typeface="TrasandinaBlack-Italic"/>
                <a:cs typeface="TrasandinaBlack-Italic"/>
              </a:rPr>
              <a:t>UNSEREN</a:t>
            </a:r>
            <a:r>
              <a:rPr sz="1600" b="1" i="1" spc="-40" dirty="0">
                <a:solidFill>
                  <a:srgbClr val="38888E"/>
                </a:solidFill>
                <a:latin typeface="TrasandinaBlack-Italic"/>
                <a:cs typeface="TrasandinaBlack-Italic"/>
              </a:rPr>
              <a:t> </a:t>
            </a:r>
            <a:r>
              <a:rPr sz="1600" b="1" i="1" dirty="0">
                <a:solidFill>
                  <a:srgbClr val="38888E"/>
                </a:solidFill>
                <a:latin typeface="TrasandinaBlack-Italic"/>
                <a:cs typeface="TrasandinaBlack-Italic"/>
              </a:rPr>
              <a:t>VEREIN</a:t>
            </a:r>
            <a:endParaRPr sz="1600">
              <a:solidFill>
                <a:srgbClr val="38888E"/>
              </a:solidFill>
              <a:latin typeface="TrasandinaBlack-Italic"/>
              <a:cs typeface="TrasandinaBlack-Italic"/>
            </a:endParaRPr>
          </a:p>
        </p:txBody>
      </p:sp>
      <p:sp>
        <p:nvSpPr>
          <p:cNvPr id="12" name="Bildplatzhalter 30">
            <a:extLst>
              <a:ext uri="{FF2B5EF4-FFF2-40B4-BE49-F238E27FC236}">
                <a16:creationId xmlns:a16="http://schemas.microsoft.com/office/drawing/2014/main" id="{014DF259-4050-9949-AAA2-C04765CD194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33400" y="3476625"/>
            <a:ext cx="1143000" cy="990600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Ubuntu" panose="020B0504030602030204" pitchFamily="34" charset="0"/>
              </a:defRPr>
            </a:lvl1pPr>
          </a:lstStyle>
          <a:p>
            <a:r>
              <a:rPr lang="de-DE"/>
              <a:t>Platz für Ihr Vereinslogo durch Klick auf das Bild-Icon</a:t>
            </a: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927B2701-6569-7B4B-B863-5D840A63385A}"/>
              </a:ext>
            </a:extLst>
          </p:cNvPr>
          <p:cNvSpPr txBox="1"/>
          <p:nvPr userDrawn="1"/>
        </p:nvSpPr>
        <p:spPr>
          <a:xfrm>
            <a:off x="3708000" y="5996955"/>
            <a:ext cx="23245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Kontakt</a:t>
            </a:r>
            <a:r>
              <a:rPr sz="950" b="1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für</a:t>
            </a:r>
            <a:r>
              <a:rPr sz="950" b="1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die</a:t>
            </a:r>
            <a:r>
              <a:rPr sz="950" b="1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Kampagne:</a:t>
            </a:r>
            <a:endParaRPr sz="950">
              <a:latin typeface="Ubuntu"/>
              <a:cs typeface="Ubuntu"/>
            </a:endParaRPr>
          </a:p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Deutscher</a:t>
            </a:r>
            <a:r>
              <a:rPr sz="950" b="1" spc="-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Schützenbund</a:t>
            </a:r>
            <a:r>
              <a:rPr sz="950" b="1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35" dirty="0">
                <a:solidFill>
                  <a:srgbClr val="231F20"/>
                </a:solidFill>
                <a:latin typeface="Ubuntu"/>
                <a:cs typeface="Ubuntu"/>
              </a:rPr>
              <a:t>e.V.</a:t>
            </a:r>
            <a:endParaRPr sz="950">
              <a:latin typeface="Ubuntu"/>
              <a:cs typeface="Ubuntu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Lahnstr</a:t>
            </a:r>
            <a:r>
              <a:rPr sz="950" spc="-2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120</a:t>
            </a:r>
            <a:r>
              <a:rPr sz="950" spc="-2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·</a:t>
            </a:r>
            <a:r>
              <a:rPr sz="950" spc="-2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65195</a:t>
            </a:r>
            <a:r>
              <a:rPr sz="950" spc="-2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Wiesbaden</a:t>
            </a:r>
            <a:endParaRPr sz="950">
              <a:latin typeface="Ubuntu-Light"/>
              <a:cs typeface="Ubuntu-Light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0A2BD274-0D75-4943-A381-F040D64A9161}"/>
              </a:ext>
            </a:extLst>
          </p:cNvPr>
          <p:cNvSpPr txBox="1"/>
          <p:nvPr userDrawn="1"/>
        </p:nvSpPr>
        <p:spPr>
          <a:xfrm>
            <a:off x="3708000" y="6655774"/>
            <a:ext cx="2705500" cy="52578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Leiter</a:t>
            </a:r>
            <a:r>
              <a:rPr sz="950" b="1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Recht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und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Verbandsentwicklung</a:t>
            </a:r>
            <a:endParaRPr sz="950">
              <a:latin typeface="Ubuntu"/>
              <a:cs typeface="Ubuntu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Robert</a:t>
            </a:r>
            <a:r>
              <a:rPr sz="950" spc="-4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Garmeister</a:t>
            </a:r>
            <a:endParaRPr sz="950">
              <a:latin typeface="Ubuntu-Light"/>
              <a:cs typeface="Ubuntu-Light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</a:rPr>
              <a:t>garmeister@dsb.de · Tel: 0611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46807495</a:t>
            </a:r>
            <a:endParaRPr sz="950">
              <a:latin typeface="Ubuntu-Light"/>
              <a:cs typeface="Ubuntu-Ligh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C0EF67BE-1352-024C-A705-6310F7E7BF61}"/>
              </a:ext>
            </a:extLst>
          </p:cNvPr>
          <p:cNvSpPr txBox="1"/>
          <p:nvPr userDrawn="1"/>
        </p:nvSpPr>
        <p:spPr>
          <a:xfrm>
            <a:off x="3803300" y="4272660"/>
            <a:ext cx="3067050" cy="2684145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1600" b="1" i="1" spc="-5" dirty="0">
                <a:solidFill>
                  <a:srgbClr val="38888E"/>
                </a:solidFill>
                <a:latin typeface="TrasandinaBlack-Italic"/>
                <a:cs typeface="TrasandinaBlack-Italic"/>
              </a:rPr>
              <a:t>CORONA-BLUES</a:t>
            </a:r>
            <a:r>
              <a:rPr sz="1600" b="1" i="1" spc="-25" dirty="0">
                <a:solidFill>
                  <a:srgbClr val="38888E"/>
                </a:solidFill>
                <a:latin typeface="TrasandinaBlack-Italic"/>
                <a:cs typeface="TrasandinaBlack-Italic"/>
              </a:rPr>
              <a:t> </a:t>
            </a:r>
            <a:r>
              <a:rPr sz="1600" b="1" i="1" spc="-15" dirty="0">
                <a:solidFill>
                  <a:srgbClr val="38888E"/>
                </a:solidFill>
                <a:latin typeface="TrasandinaBlack-Italic"/>
                <a:cs typeface="TrasandinaBlack-Italic"/>
              </a:rPr>
              <a:t>WAR</a:t>
            </a:r>
            <a:r>
              <a:rPr sz="1600" b="1" i="1" spc="-10" dirty="0">
                <a:solidFill>
                  <a:srgbClr val="38888E"/>
                </a:solidFill>
                <a:latin typeface="TrasandinaBlack-Italic"/>
                <a:cs typeface="TrasandinaBlack-Italic"/>
              </a:rPr>
              <a:t> </a:t>
            </a:r>
            <a:r>
              <a:rPr sz="1600" b="1" i="1" dirty="0">
                <a:solidFill>
                  <a:srgbClr val="38888E"/>
                </a:solidFill>
                <a:latin typeface="TrasandinaBlack-Italic"/>
                <a:cs typeface="TrasandinaBlack-Italic"/>
              </a:rPr>
              <a:t>GESTERN!</a:t>
            </a:r>
            <a:endParaRPr sz="1600">
              <a:solidFill>
                <a:srgbClr val="38888E"/>
              </a:solidFill>
              <a:latin typeface="TrasandinaBlack-Italic"/>
              <a:cs typeface="TrasandinaBlack-Italic"/>
            </a:endParaRPr>
          </a:p>
          <a:p>
            <a:pPr marL="12700" marR="427355">
              <a:lnSpc>
                <a:spcPct val="105300"/>
              </a:lnSpc>
              <a:spcBef>
                <a:spcPts val="150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Startet</a:t>
            </a:r>
            <a:r>
              <a:rPr sz="950" spc="-2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zusammen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mit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uns</a:t>
            </a:r>
            <a:r>
              <a:rPr sz="950" spc="-2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den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Neuanfang,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voller </a:t>
            </a:r>
            <a:r>
              <a:rPr sz="950" spc="-2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Tatendrang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und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Schützenfreude.</a:t>
            </a:r>
            <a:endParaRPr sz="950">
              <a:latin typeface="Ubuntu-Light"/>
              <a:cs typeface="Ubuntu-Light"/>
            </a:endParaRPr>
          </a:p>
          <a:p>
            <a:pPr marL="12700" marR="157480">
              <a:lnSpc>
                <a:spcPct val="105300"/>
              </a:lnSpc>
              <a:spcBef>
                <a:spcPts val="570"/>
              </a:spcBef>
            </a:pP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Wir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setzen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auf Euch,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unsere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Mitglieder,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und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zeigen </a:t>
            </a:r>
            <a:r>
              <a:rPr sz="950" b="1" spc="-2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uns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offen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und 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aktiv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für alle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Interessierten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und die </a:t>
            </a:r>
            <a:r>
              <a:rPr sz="950" b="1" spc="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Öffentlichkeit!</a:t>
            </a:r>
            <a:endParaRPr sz="950">
              <a:latin typeface="Ubuntu"/>
              <a:cs typeface="Ubuntu"/>
            </a:endParaRPr>
          </a:p>
          <a:p>
            <a:pPr marL="12700" marR="5080">
              <a:lnSpc>
                <a:spcPct val="105200"/>
              </a:lnSpc>
              <a:spcBef>
                <a:spcPts val="565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Mit spannenden Sportangeboten und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Veranstaltungen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 bringen wir wieder Leben in unseren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Verein,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treiben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gemeinsam Sport, feiern unsere Olympiahelden und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eifern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ihnen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nach.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Unter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dem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Dach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des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Deutschen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br>
              <a:rPr lang="de-DE" sz="950" spc="-10" dirty="0">
                <a:solidFill>
                  <a:srgbClr val="231F20"/>
                </a:solidFill>
                <a:latin typeface="Ubuntu-Light"/>
                <a:cs typeface="Ubuntu-Light"/>
              </a:rPr>
            </a:b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Schützenbundes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wollen wir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zeigen,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dass der Schießsport auch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nach und mit Corona lebt und ein wichtiger Bestandteil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unseres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Lebens ist.</a:t>
            </a:r>
            <a:endParaRPr sz="950">
              <a:latin typeface="Ubuntu-Light"/>
              <a:cs typeface="Ubuntu-Light"/>
            </a:endParaRPr>
          </a:p>
          <a:p>
            <a:pPr marL="12700" marR="581660">
              <a:lnSpc>
                <a:spcPct val="105300"/>
              </a:lnSpc>
              <a:spcBef>
                <a:spcPts val="565"/>
              </a:spcBef>
            </a:pP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Wir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starten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durch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und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hoffen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 auf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Eure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rege </a:t>
            </a:r>
            <a:r>
              <a:rPr sz="950" b="1" spc="-2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Beteiligung!</a:t>
            </a:r>
            <a:endParaRPr sz="950">
              <a:latin typeface="Ubuntu"/>
              <a:cs typeface="Ubuntu"/>
            </a:endParaRPr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EFAFE13D-4548-D548-B496-BCA6091F3F39}"/>
              </a:ext>
            </a:extLst>
          </p:cNvPr>
          <p:cNvSpPr txBox="1"/>
          <p:nvPr userDrawn="1"/>
        </p:nvSpPr>
        <p:spPr>
          <a:xfrm>
            <a:off x="3801062" y="504825"/>
            <a:ext cx="3153410" cy="33147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5080" lvl="0" indent="4445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b="1" i="1" spc="-5" dirty="0">
                <a:solidFill>
                  <a:srgbClr val="38888E"/>
                </a:solidFill>
                <a:latin typeface="TrasandinaBlack-Italic"/>
                <a:cs typeface="TrasandinaBlack-Italic"/>
              </a:rPr>
              <a:t>ENDLICH KANN ES WIEDER LOSGEHEN!</a:t>
            </a:r>
            <a:endParaRPr lang="de-DE" sz="2400" dirty="0">
              <a:solidFill>
                <a:srgbClr val="38888E"/>
              </a:solidFill>
              <a:latin typeface="Ubuntu-Light"/>
              <a:cs typeface="Ubuntu-Light"/>
            </a:endParaRPr>
          </a:p>
          <a:p>
            <a:pPr marL="12700" marR="5080" indent="4445">
              <a:lnSpc>
                <a:spcPct val="105300"/>
              </a:lnSpc>
              <a:spcBef>
                <a:spcPts val="1895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Seit über einem Jahr hat die Corona-Krise ganz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Deutschland im 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Griff.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Das hatte auch massive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Auswirkungen auf unseren 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Verein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und stellte uns </a:t>
            </a:r>
            <a:br>
              <a:rPr lang="de-DE" sz="950" dirty="0">
                <a:solidFill>
                  <a:srgbClr val="231F20"/>
                </a:solidFill>
                <a:latin typeface="Ubuntu-Light"/>
                <a:cs typeface="Ubuntu-Light"/>
              </a:rPr>
            </a:b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alle vor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nie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dagewesenen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Herausforderungen: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br>
              <a:rPr lang="de-DE" sz="950" spc="-15" dirty="0">
                <a:solidFill>
                  <a:srgbClr val="231F20"/>
                </a:solidFill>
                <a:latin typeface="Ubuntu-Light"/>
                <a:cs typeface="Ubuntu-Light"/>
              </a:rPr>
            </a:b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Kein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Training,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keine </a:t>
            </a:r>
            <a:r>
              <a:rPr sz="950" spc="-20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Wettkämpfe,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kein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 geselliges</a:t>
            </a:r>
            <a:r>
              <a:rPr lang="de-DE" sz="95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Zusammensein,</a:t>
            </a:r>
            <a:r>
              <a:rPr lang="de-DE"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k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ein gemeinsamer Spaß</a:t>
            </a:r>
            <a:r>
              <a:rPr sz="950" spc="-10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…</a:t>
            </a:r>
            <a:endParaRPr sz="950">
              <a:latin typeface="Ubuntu-Light"/>
              <a:cs typeface="Ubuntu-Light"/>
            </a:endParaRPr>
          </a:p>
          <a:p>
            <a:pPr marL="18415" marR="440690" indent="1270">
              <a:lnSpc>
                <a:spcPct val="105300"/>
              </a:lnSpc>
              <a:spcBef>
                <a:spcPts val="565"/>
              </a:spcBef>
            </a:pP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Doch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damit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ist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jetzt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Schluss: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Wir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öffnen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unsere </a:t>
            </a:r>
            <a:r>
              <a:rPr sz="950" b="1" spc="-2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Schießsportanlage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und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werden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 wieder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15" dirty="0">
                <a:solidFill>
                  <a:srgbClr val="231F20"/>
                </a:solidFill>
                <a:latin typeface="Ubuntu"/>
                <a:cs typeface="Ubuntu"/>
              </a:rPr>
              <a:t>aktiv.</a:t>
            </a:r>
            <a:endParaRPr sz="950">
              <a:latin typeface="Ubuntu"/>
              <a:cs typeface="Ubuntu"/>
            </a:endParaRPr>
          </a:p>
          <a:p>
            <a:pPr marL="17145" marR="93345" indent="1270">
              <a:lnSpc>
                <a:spcPct val="105200"/>
              </a:lnSpc>
              <a:spcBef>
                <a:spcPts val="570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Wir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wollen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nach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dem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Lockdown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wieder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unseren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schönen </a:t>
            </a:r>
            <a:r>
              <a:rPr sz="950" spc="-204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Sport ausüben und laden daher alle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Schießsport-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 Begeisterten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ein,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(wieder)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in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den 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Verein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zu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kommen,</a:t>
            </a:r>
            <a:endParaRPr sz="950">
              <a:latin typeface="Ubuntu-Light"/>
              <a:cs typeface="Ubuntu-Light"/>
            </a:endParaRPr>
          </a:p>
          <a:p>
            <a:pPr marL="17145" marR="671830" indent="2540">
              <a:lnSpc>
                <a:spcPct val="105300"/>
              </a:lnSpc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in</a:t>
            </a:r>
            <a:r>
              <a:rPr sz="950" spc="-2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der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Gemeinschaft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zu</a:t>
            </a:r>
            <a:r>
              <a:rPr sz="950" spc="-2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trainieren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und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unserer </a:t>
            </a:r>
            <a:r>
              <a:rPr sz="950" spc="-2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Sportleidenschaft nachzugehen. Und am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besten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bringt Ihr eure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Freunde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 und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Bekannten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mit.</a:t>
            </a:r>
            <a:endParaRPr sz="950">
              <a:latin typeface="Ubuntu-Light"/>
              <a:cs typeface="Ubuntu-Light"/>
            </a:endParaRPr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id="{1545C268-396B-204A-9906-375AB02602B9}"/>
              </a:ext>
            </a:extLst>
          </p:cNvPr>
          <p:cNvSpPr/>
          <p:nvPr userDrawn="1"/>
        </p:nvSpPr>
        <p:spPr>
          <a:xfrm>
            <a:off x="5834999" y="3168003"/>
            <a:ext cx="1356360" cy="1332230"/>
          </a:xfrm>
          <a:custGeom>
            <a:avLst/>
            <a:gdLst/>
            <a:ahLst/>
            <a:cxnLst/>
            <a:rect l="l" t="t" r="r" b="b"/>
            <a:pathLst>
              <a:path w="1356359" h="1332229">
                <a:moveTo>
                  <a:pt x="1356004" y="0"/>
                </a:moveTo>
                <a:lnTo>
                  <a:pt x="0" y="666000"/>
                </a:lnTo>
                <a:lnTo>
                  <a:pt x="1356004" y="1332001"/>
                </a:lnTo>
                <a:lnTo>
                  <a:pt x="1356004" y="0"/>
                </a:lnTo>
                <a:close/>
              </a:path>
            </a:pathLst>
          </a:custGeom>
          <a:solidFill>
            <a:srgbClr val="38888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96D2E6DD-0801-DD4E-979F-BC1CD627BB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97"/>
            <a:ext cx="3594099" cy="7547305"/>
          </a:xfrm>
          <a:prstGeom prst="rect">
            <a:avLst/>
          </a:prstGeom>
        </p:spPr>
      </p:pic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2B738E14-7EF3-8E41-8457-F572A1F069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632700" y="657225"/>
            <a:ext cx="2590800" cy="2514600"/>
          </a:xfrm>
          <a:prstGeom prst="rect">
            <a:avLst/>
          </a:prstGeom>
          <a:pattFill prst="smConfetti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de-DE"/>
              <a:t>Bild einfügen, falls vorhanden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03299" y="478513"/>
            <a:ext cx="2373629" cy="406400"/>
          </a:xfrm>
          <a:prstGeom prst="rect">
            <a:avLst/>
          </a:prstGeom>
        </p:spPr>
        <p:txBody>
          <a:bodyPr lIns="0" tIns="0" rIns="0" bIns="0"/>
          <a:lstStyle>
            <a:lvl1pPr>
              <a:defRPr sz="2500" b="1" i="1">
                <a:solidFill>
                  <a:srgbClr val="005C74"/>
                </a:solidFill>
                <a:latin typeface="TrasandinaBlack-Italic"/>
                <a:cs typeface="TrasandinaBlack-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8/10/21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2" r:id="rId3"/>
    <p:sldLayoutId id="2147483663" r:id="rId4"/>
    <p:sldLayoutId id="2147483664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733400" y="4695825"/>
            <a:ext cx="2451500" cy="7950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lang="de-DE" sz="950" b="1" dirty="0">
                <a:solidFill>
                  <a:srgbClr val="231F20"/>
                </a:solidFill>
                <a:latin typeface="Ubuntu"/>
                <a:cs typeface="Ubuntu"/>
              </a:rPr>
              <a:t>Schützenverein Musterstadt</a:t>
            </a:r>
            <a:endParaRPr sz="950">
              <a:latin typeface="Ubuntu"/>
              <a:cs typeface="Ubuntu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lang="de-DE" sz="950" dirty="0">
                <a:solidFill>
                  <a:srgbClr val="231F20"/>
                </a:solidFill>
                <a:latin typeface="Ubuntu-Light"/>
                <a:cs typeface="Ubuntu-Light"/>
              </a:rPr>
              <a:t>Musterstraße</a:t>
            </a:r>
            <a:r>
              <a:rPr sz="950" spc="-2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12</a:t>
            </a:r>
            <a:r>
              <a:rPr sz="950" spc="-2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br>
              <a:rPr lang="de-DE" sz="950" spc="-25" dirty="0">
                <a:solidFill>
                  <a:srgbClr val="231F20"/>
                </a:solidFill>
                <a:latin typeface="Ubuntu-Light"/>
                <a:cs typeface="Ubuntu-Light"/>
              </a:rPr>
            </a:br>
            <a:r>
              <a:rPr lang="de-DE" sz="950" spc="-25" dirty="0">
                <a:solidFill>
                  <a:srgbClr val="231F20"/>
                </a:solidFill>
                <a:latin typeface="Ubuntu-Light"/>
                <a:cs typeface="Ubuntu-Light"/>
              </a:rPr>
              <a:t>34567</a:t>
            </a:r>
            <a:r>
              <a:rPr sz="950" spc="-2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lang="de-DE" sz="950" dirty="0">
                <a:solidFill>
                  <a:srgbClr val="231F20"/>
                </a:solidFill>
                <a:latin typeface="Ubuntu-Light"/>
                <a:cs typeface="Ubuntu-Light"/>
              </a:rPr>
              <a:t>Musterstadt</a:t>
            </a: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lang="de-DE" sz="950" dirty="0">
                <a:solidFill>
                  <a:srgbClr val="231F20"/>
                </a:solidFill>
                <a:latin typeface="Ubuntu-Light"/>
                <a:cs typeface="Ubuntu-Light"/>
              </a:rPr>
              <a:t>Max Muster</a:t>
            </a:r>
            <a:br>
              <a:rPr lang="de-DE" sz="950">
                <a:solidFill>
                  <a:srgbClr val="231F20"/>
                </a:solidFill>
                <a:latin typeface="Ubuntu-Light"/>
                <a:cs typeface="Ubuntu-Light"/>
              </a:rPr>
            </a:br>
            <a:r>
              <a:rPr lang="de-DE" sz="950">
                <a:solidFill>
                  <a:srgbClr val="231F20"/>
                </a:solidFill>
                <a:latin typeface="Ubuntu-Light"/>
                <a:cs typeface="Ubuntu-Light"/>
              </a:rPr>
              <a:t>Vereinsvorsitzender</a:t>
            </a:r>
            <a:endParaRPr lang="de-DE" sz="950" dirty="0">
              <a:solidFill>
                <a:srgbClr val="231F20"/>
              </a:solidFill>
              <a:latin typeface="Ubuntu-Light"/>
              <a:cs typeface="Ubuntu-Ligh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75300" y="3476625"/>
            <a:ext cx="2896235" cy="268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5300"/>
              </a:lnSpc>
              <a:spcBef>
                <a:spcPts val="100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Unser 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Verein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wurde im Jahr 1920 von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Vorname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 Nachname gegründet. Ursprünglich ... as dolo blabo.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Ed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eturepre nis que prepera tiaecea turepellam qui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con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repratius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rest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lab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ilicit,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sita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qui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sedipsa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epreria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sim </a:t>
            </a:r>
            <a:r>
              <a:rPr sz="950" spc="-2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quis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etureptas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aut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fuga.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Ut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antiamenist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ullo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tectur?</a:t>
            </a:r>
            <a:endParaRPr sz="950">
              <a:latin typeface="Ubuntu-Light"/>
              <a:cs typeface="Ubuntu-Light"/>
            </a:endParaRPr>
          </a:p>
          <a:p>
            <a:pPr marL="12700" marR="29209">
              <a:lnSpc>
                <a:spcPct val="105300"/>
              </a:lnSpc>
              <a:spcBef>
                <a:spcPts val="565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Hit aped 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etur?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Ehendem faccull andust molecae qui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blam ipsapera quam quaerum nos dignam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quaesequam quae. El inverch illautem. Namus sima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verum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exerempos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pa issum simus, omnimus eossitat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vollupta velessimet voloremporem ex ellaceatis quid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quaectur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re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as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et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et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maion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eatinctio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dollit,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tem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sed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ut </a:t>
            </a:r>
            <a:r>
              <a:rPr sz="950" spc="-20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endis at as nonecum qui bere voluptature duntium,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sitibusas, cum rem dolut abo. Ut la que sandem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auditatia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voluptas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earum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eost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odit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lat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labor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senientet </a:t>
            </a:r>
            <a:r>
              <a:rPr sz="950" spc="-204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aut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excestore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vel magnime repudam faccupt atecto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est, saesentent, odit, consequis sequidenimus quiam </a:t>
            </a:r>
            <a:r>
              <a:rPr sz="950" spc="-204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re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voluptatque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conemperorum inis</a:t>
            </a:r>
            <a:endParaRPr sz="950">
              <a:latin typeface="Ubuntu-Light"/>
              <a:cs typeface="Ubuntu-Light"/>
            </a:endParaRPr>
          </a:p>
        </p:txBody>
      </p:sp>
      <p:sp>
        <p:nvSpPr>
          <p:cNvPr id="32" name="Bildplatzhalter 31">
            <a:extLst>
              <a:ext uri="{FF2B5EF4-FFF2-40B4-BE49-F238E27FC236}">
                <a16:creationId xmlns:a16="http://schemas.microsoft.com/office/drawing/2014/main" id="{CB6041D1-46E4-204C-BDD7-F9627FDC9C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3" name="Bildplatzhalter 32">
            <a:extLst>
              <a:ext uri="{FF2B5EF4-FFF2-40B4-BE49-F238E27FC236}">
                <a16:creationId xmlns:a16="http://schemas.microsoft.com/office/drawing/2014/main" id="{38D977E3-1D79-9547-A11C-AAA940E41CB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33400" y="3476625"/>
            <a:ext cx="1143000" cy="990600"/>
          </a:xfrm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1">
            <a:extLst>
              <a:ext uri="{FF2B5EF4-FFF2-40B4-BE49-F238E27FC236}">
                <a16:creationId xmlns:a16="http://schemas.microsoft.com/office/drawing/2014/main" id="{BD77CB6B-6FAF-8940-81E9-B88ACD12ED69}"/>
              </a:ext>
            </a:extLst>
          </p:cNvPr>
          <p:cNvSpPr txBox="1"/>
          <p:nvPr/>
        </p:nvSpPr>
        <p:spPr>
          <a:xfrm>
            <a:off x="7480300" y="504825"/>
            <a:ext cx="2896235" cy="6553200"/>
          </a:xfrm>
          <a:prstGeom prst="rect">
            <a:avLst/>
          </a:prstGeom>
          <a:ln>
            <a:solidFill>
              <a:srgbClr val="38888E"/>
            </a:solidFill>
          </a:ln>
        </p:spPr>
        <p:txBody>
          <a:bodyPr vert="horz" wrap="square" lIns="108000" tIns="108000" rIns="108000" bIns="108000" rtlCol="0" anchor="b">
            <a:noAutofit/>
          </a:bodyPr>
          <a:lstStyle/>
          <a:p>
            <a:pPr marL="12700" marR="5080">
              <a:lnSpc>
                <a:spcPct val="105300"/>
              </a:lnSpc>
              <a:spcBef>
                <a:spcPts val="100"/>
              </a:spcBef>
              <a:spcAft>
                <a:spcPts val="600"/>
              </a:spcAft>
            </a:pPr>
            <a:r>
              <a:rPr lang="de-DE" sz="1200" b="1" dirty="0">
                <a:solidFill>
                  <a:srgbClr val="231F20"/>
                </a:solidFill>
                <a:latin typeface="Ubuntu" panose="020B0504030602030204" pitchFamily="34" charset="0"/>
                <a:cs typeface="Ubuntu-Light"/>
              </a:rPr>
              <a:t>Unsere Veranstaltungen im </a:t>
            </a:r>
            <a:br>
              <a:rPr lang="de-DE" sz="1200" b="1" dirty="0">
                <a:solidFill>
                  <a:srgbClr val="231F20"/>
                </a:solidFill>
                <a:latin typeface="Ubuntu" panose="020B0504030602030204" pitchFamily="34" charset="0"/>
                <a:cs typeface="Ubuntu-Light"/>
              </a:rPr>
            </a:br>
            <a:r>
              <a:rPr lang="de-DE" sz="1200" b="1" dirty="0">
                <a:solidFill>
                  <a:srgbClr val="231F20"/>
                </a:solidFill>
                <a:latin typeface="Ubuntu" panose="020B0504030602030204" pitchFamily="34" charset="0"/>
                <a:cs typeface="Ubuntu-Light"/>
              </a:rPr>
              <a:t>Herbst/Winter 2021</a:t>
            </a:r>
          </a:p>
          <a:p>
            <a:pPr marL="12700" marR="5080">
              <a:lnSpc>
                <a:spcPct val="105300"/>
              </a:lnSpc>
              <a:spcBef>
                <a:spcPts val="100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Unser 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Verein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wurde im Jahr 1920 von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Vorname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 Nachname gegründet. Ursprünglich ... as dolo blabo.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Ed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eturepre nis que prepera tiaecea turepellam qui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con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repratius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rest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lab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ilicit,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sita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qui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sedipsa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epreria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sim </a:t>
            </a:r>
            <a:r>
              <a:rPr sz="950" spc="-2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quis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etureptas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aut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fuga.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Ut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antiamenist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ullo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tectur?</a:t>
            </a:r>
            <a:endParaRPr sz="950">
              <a:latin typeface="Ubuntu-Light"/>
              <a:cs typeface="Ubuntu-Light"/>
            </a:endParaRPr>
          </a:p>
          <a:p>
            <a:pPr marL="12700" marR="29209">
              <a:lnSpc>
                <a:spcPct val="105300"/>
              </a:lnSpc>
              <a:spcBef>
                <a:spcPts val="565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Hit aped 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etur?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Ehendem faccull andust molecae qui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blam ipsapera quam quaerum nos dignam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quaesequam quae. El inverch illautem. Namus sima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verum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exerempos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pa issum simus, omnimus eossitat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vollupta velessimet voloremporem ex ellaceatis quid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quaectur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re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as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et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et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maion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eatinctio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dollit,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tem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sed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ut </a:t>
            </a:r>
            <a:r>
              <a:rPr sz="950" spc="-20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endis at as nonecum qui bere voluptature duntium,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sitibusas, cum rem dolut abo. Ut la que sandem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auditatia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voluptas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earum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eost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odit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lat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labor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senientet </a:t>
            </a:r>
            <a:r>
              <a:rPr sz="950" spc="-204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aut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excestore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vel magnime repudam faccupt atecto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est, saesentent, odit, consequis sequidenimus quiam </a:t>
            </a:r>
            <a:r>
              <a:rPr sz="950" spc="-204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re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voluptatque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conemperorum inis</a:t>
            </a:r>
            <a:endParaRPr sz="950">
              <a:latin typeface="Ubuntu-Light"/>
              <a:cs typeface="Ubuntu-Light"/>
            </a:endParaRP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CCA30B9C-4D32-994A-A43A-D1EA7F1C1F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20741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151</Words>
  <Application>Microsoft Macintosh PowerPoint</Application>
  <PresentationFormat>Benutzerdefiniert</PresentationFormat>
  <Paragraphs>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Calibri</vt:lpstr>
      <vt:lpstr>TrasandinaBlack-Italic</vt:lpstr>
      <vt:lpstr>Ubuntu</vt:lpstr>
      <vt:lpstr>Ubuntu Light</vt:lpstr>
      <vt:lpstr>Ubuntu-Light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</dc:creator>
  <cp:lastModifiedBy>stg@gruetzmacher.com</cp:lastModifiedBy>
  <cp:revision>15</cp:revision>
  <dcterms:created xsi:type="dcterms:W3CDTF">2021-07-16T09:40:46Z</dcterms:created>
  <dcterms:modified xsi:type="dcterms:W3CDTF">2021-08-10T15:15:02Z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2021-07-16T00:00:00Z</vt:filetime>
  </property>
  <property fmtid="{D5CDD505-2E9C-101B-9397-08002B2CF9AE}" pid="3" name="Creator">
    <vt:lpwstr>Adobe InDesign 16.3 (Macintosh)</vt:lpwstr>
  </property>
  <property fmtid="{D5CDD505-2E9C-101B-9397-08002B2CF9AE}" pid="4" name="LastSaved">
    <vt:filetime>2021-07-16T00:00:00Z</vt:filetime>
  </property>
</Properties>
</file>