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59" r:id="rId6"/>
    <p:sldId id="257" r:id="rId7"/>
    <p:sldId id="264" r:id="rId8"/>
    <p:sldId id="265" r:id="rId9"/>
    <p:sldId id="261" r:id="rId10"/>
    <p:sldId id="262" r:id="rId11"/>
    <p:sldId id="263" r:id="rId12"/>
  </p:sldIdLst>
  <p:sldSz cx="9906000" cy="6858000" type="A4"/>
  <p:notesSz cx="6737350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90154-FBBD-432F-9A84-03CC265E7C25}" v="1" dt="2022-01-20T08:16:40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Hess" userId="2d5d5995-dd5d-46a9-9a69-8025038134f6" providerId="ADAL" clId="{3FA90154-FBBD-432F-9A84-03CC265E7C25}"/>
    <pc:docChg chg="undo custSel addSld delSld modSld">
      <pc:chgData name="Claudia Hess" userId="2d5d5995-dd5d-46a9-9a69-8025038134f6" providerId="ADAL" clId="{3FA90154-FBBD-432F-9A84-03CC265E7C25}" dt="2022-01-20T08:17:29.625" v="6" actId="2696"/>
      <pc:docMkLst>
        <pc:docMk/>
      </pc:docMkLst>
      <pc:sldChg chg="delSp">
        <pc:chgData name="Claudia Hess" userId="2d5d5995-dd5d-46a9-9a69-8025038134f6" providerId="ADAL" clId="{3FA90154-FBBD-432F-9A84-03CC265E7C25}" dt="2022-01-20T08:16:40.441" v="4" actId="478"/>
        <pc:sldMkLst>
          <pc:docMk/>
          <pc:sldMk cId="3497350220" sldId="257"/>
        </pc:sldMkLst>
        <pc:picChg chg="del">
          <ac:chgData name="Claudia Hess" userId="2d5d5995-dd5d-46a9-9a69-8025038134f6" providerId="ADAL" clId="{3FA90154-FBBD-432F-9A84-03CC265E7C25}" dt="2022-01-20T08:16:40.441" v="4" actId="478"/>
          <ac:picMkLst>
            <pc:docMk/>
            <pc:sldMk cId="3497350220" sldId="257"/>
            <ac:picMk id="7" creationId="{00000000-0000-0000-0000-000000000000}"/>
          </ac:picMkLst>
        </pc:picChg>
      </pc:sldChg>
      <pc:sldChg chg="add del">
        <pc:chgData name="Claudia Hess" userId="2d5d5995-dd5d-46a9-9a69-8025038134f6" providerId="ADAL" clId="{3FA90154-FBBD-432F-9A84-03CC265E7C25}" dt="2022-01-20T08:17:29.625" v="6" actId="2696"/>
        <pc:sldMkLst>
          <pc:docMk/>
          <pc:sldMk cId="1649352355" sldId="262"/>
        </pc:sldMkLst>
      </pc:sldChg>
      <pc:sldChg chg="modSp mod">
        <pc:chgData name="Claudia Hess" userId="2d5d5995-dd5d-46a9-9a69-8025038134f6" providerId="ADAL" clId="{3FA90154-FBBD-432F-9A84-03CC265E7C25}" dt="2022-01-20T07:55:45.355" v="3" actId="13926"/>
        <pc:sldMkLst>
          <pc:docMk/>
          <pc:sldMk cId="822556664" sldId="263"/>
        </pc:sldMkLst>
        <pc:spChg chg="mod">
          <ac:chgData name="Claudia Hess" userId="2d5d5995-dd5d-46a9-9a69-8025038134f6" providerId="ADAL" clId="{3FA90154-FBBD-432F-9A84-03CC265E7C25}" dt="2022-01-20T07:55:45.355" v="3" actId="13926"/>
          <ac:spMkLst>
            <pc:docMk/>
            <pc:sldMk cId="822556664" sldId="263"/>
            <ac:spMk id="6" creationId="{55051911-52F0-4F8D-8680-EFB8925AEB6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ir/Freiheitshalle,+Kulmbacher+Str.+4,+95030+Hof/@50.320114,11.8331054,12z/data=!4m8!4m7!1m0!1m5!1m1!1s0x47a1174d0d86f02b:0x7c255b74df95b06e!2m2!1d11.903145!2d50.320135?hl=de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hyperlink" Target="http://www.dsb.de/sportordnun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8C6CE-CD1F-483B-97FB-A5234680B75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85355C5-D8B2-4C69-A278-7E4D3638E26B}">
      <dgm:prSet phldrT="[Text]"/>
      <dgm:spPr/>
      <dgm:t>
        <a:bodyPr/>
        <a:lstStyle/>
        <a:p>
          <a:r>
            <a:rPr lang="de-DE" dirty="0"/>
            <a:t>Deutscher Schützenbund e.V.</a:t>
          </a:r>
        </a:p>
      </dgm:t>
    </dgm:pt>
    <dgm:pt modelId="{53E2CDF8-70E3-464A-80CA-BE6B0883DF77}" type="parTrans" cxnId="{12114851-4F07-4D3C-9566-C943EAAB8322}">
      <dgm:prSet/>
      <dgm:spPr/>
      <dgm:t>
        <a:bodyPr/>
        <a:lstStyle/>
        <a:p>
          <a:endParaRPr lang="de-DE"/>
        </a:p>
      </dgm:t>
    </dgm:pt>
    <dgm:pt modelId="{235D4970-FA6A-40F9-B9A8-FDF26F1B9CD9}" type="sibTrans" cxnId="{12114851-4F07-4D3C-9566-C943EAAB8322}">
      <dgm:prSet/>
      <dgm:spPr/>
      <dgm:t>
        <a:bodyPr/>
        <a:lstStyle/>
        <a:p>
          <a:endParaRPr lang="de-DE"/>
        </a:p>
      </dgm:t>
    </dgm:pt>
    <dgm:pt modelId="{C106957B-B828-40CC-A312-513AC1781066}">
      <dgm:prSet phldrT="[Text]"/>
      <dgm:spPr/>
      <dgm:t>
        <a:bodyPr/>
        <a:lstStyle/>
        <a:p>
          <a:r>
            <a:rPr lang="de-DE" dirty="0"/>
            <a:t>Lahnstr. 120, 65195 Wiesbaden-</a:t>
          </a:r>
          <a:r>
            <a:rPr lang="de-DE" dirty="0" err="1"/>
            <a:t>Klarenthal</a:t>
          </a:r>
          <a:endParaRPr lang="de-DE" dirty="0"/>
        </a:p>
      </dgm:t>
    </dgm:pt>
    <dgm:pt modelId="{9972375C-EEFF-40D5-B207-734421571119}" type="parTrans" cxnId="{ADC95DCB-41C9-468C-8EA8-9C66F94757D5}">
      <dgm:prSet/>
      <dgm:spPr/>
      <dgm:t>
        <a:bodyPr/>
        <a:lstStyle/>
        <a:p>
          <a:endParaRPr lang="de-DE"/>
        </a:p>
      </dgm:t>
    </dgm:pt>
    <dgm:pt modelId="{7FE41B9B-8E38-417E-9F3E-90720B11B5FD}" type="sibTrans" cxnId="{ADC95DCB-41C9-468C-8EA8-9C66F94757D5}">
      <dgm:prSet/>
      <dgm:spPr/>
      <dgm:t>
        <a:bodyPr/>
        <a:lstStyle/>
        <a:p>
          <a:endParaRPr lang="de-DE"/>
        </a:p>
      </dgm:t>
    </dgm:pt>
    <dgm:pt modelId="{A4A2D725-A2C7-45F4-B579-96F3BA0D811F}">
      <dgm:prSet phldrT="[Text]"/>
      <dgm:spPr/>
      <dgm:t>
        <a:bodyPr/>
        <a:lstStyle/>
        <a:p>
          <a:r>
            <a:rPr lang="de-DE" dirty="0"/>
            <a:t>www.dsb.de</a:t>
          </a:r>
        </a:p>
      </dgm:t>
    </dgm:pt>
    <dgm:pt modelId="{6AB6AA80-56BA-49F5-98D1-5299CD035AF7}" type="parTrans" cxnId="{DC5ECEFB-F2CF-4F01-9A8A-347B627E07E5}">
      <dgm:prSet/>
      <dgm:spPr/>
      <dgm:t>
        <a:bodyPr/>
        <a:lstStyle/>
        <a:p>
          <a:endParaRPr lang="de-DE"/>
        </a:p>
      </dgm:t>
    </dgm:pt>
    <dgm:pt modelId="{23113F78-5126-4D8E-B284-AD18EE2D2635}" type="sibTrans" cxnId="{DC5ECEFB-F2CF-4F01-9A8A-347B627E07E5}">
      <dgm:prSet/>
      <dgm:spPr/>
      <dgm:t>
        <a:bodyPr/>
        <a:lstStyle/>
        <a:p>
          <a:endParaRPr lang="de-DE"/>
        </a:p>
      </dgm:t>
    </dgm:pt>
    <dgm:pt modelId="{4E318200-6AC3-46EC-BBC9-7ED1713E4089}" type="pres">
      <dgm:prSet presAssocID="{A448C6CE-CD1F-483B-97FB-A5234680B75D}" presName="linear" presStyleCnt="0">
        <dgm:presLayoutVars>
          <dgm:dir/>
          <dgm:resizeHandles val="exact"/>
        </dgm:presLayoutVars>
      </dgm:prSet>
      <dgm:spPr/>
    </dgm:pt>
    <dgm:pt modelId="{347E24D3-C17E-468C-B8DE-2D5335CD617D}" type="pres">
      <dgm:prSet presAssocID="{B85355C5-D8B2-4C69-A278-7E4D3638E26B}" presName="comp" presStyleCnt="0"/>
      <dgm:spPr/>
    </dgm:pt>
    <dgm:pt modelId="{7FAA65AE-8590-4E20-8857-9DECCD574DBC}" type="pres">
      <dgm:prSet presAssocID="{B85355C5-D8B2-4C69-A278-7E4D3638E26B}" presName="box" presStyleLbl="node1" presStyleIdx="0" presStyleCnt="1" custLinFactNeighborX="988"/>
      <dgm:spPr/>
    </dgm:pt>
    <dgm:pt modelId="{D60A4350-52A0-4A7C-84ED-3BE09243F821}" type="pres">
      <dgm:prSet presAssocID="{B85355C5-D8B2-4C69-A278-7E4D3638E26B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D9ADC19-D24E-4CEF-980F-8B53A9E3F292}" type="pres">
      <dgm:prSet presAssocID="{B85355C5-D8B2-4C69-A278-7E4D3638E26B}" presName="text" presStyleLbl="node1" presStyleIdx="0" presStyleCnt="1">
        <dgm:presLayoutVars>
          <dgm:bulletEnabled val="1"/>
        </dgm:presLayoutVars>
      </dgm:prSet>
      <dgm:spPr/>
    </dgm:pt>
  </dgm:ptLst>
  <dgm:cxnLst>
    <dgm:cxn modelId="{DF633F16-3D9D-4DBF-A857-D55D69217F7F}" type="presOf" srcId="{B85355C5-D8B2-4C69-A278-7E4D3638E26B}" destId="{FD9ADC19-D24E-4CEF-980F-8B53A9E3F292}" srcOrd="1" destOrd="0" presId="urn:microsoft.com/office/officeart/2005/8/layout/vList4"/>
    <dgm:cxn modelId="{4F3E264B-FD06-4DBC-B8E4-AA14D7792919}" type="presOf" srcId="{A448C6CE-CD1F-483B-97FB-A5234680B75D}" destId="{4E318200-6AC3-46EC-BBC9-7ED1713E4089}" srcOrd="0" destOrd="0" presId="urn:microsoft.com/office/officeart/2005/8/layout/vList4"/>
    <dgm:cxn modelId="{12114851-4F07-4D3C-9566-C943EAAB8322}" srcId="{A448C6CE-CD1F-483B-97FB-A5234680B75D}" destId="{B85355C5-D8B2-4C69-A278-7E4D3638E26B}" srcOrd="0" destOrd="0" parTransId="{53E2CDF8-70E3-464A-80CA-BE6B0883DF77}" sibTransId="{235D4970-FA6A-40F9-B9A8-FDF26F1B9CD9}"/>
    <dgm:cxn modelId="{E56CD851-1ED7-43F0-B548-0F62DFF0D1DE}" type="presOf" srcId="{B85355C5-D8B2-4C69-A278-7E4D3638E26B}" destId="{7FAA65AE-8590-4E20-8857-9DECCD574DBC}" srcOrd="0" destOrd="0" presId="urn:microsoft.com/office/officeart/2005/8/layout/vList4"/>
    <dgm:cxn modelId="{6BC4F09D-B4B6-4C6C-8F2A-4B732D434DAC}" type="presOf" srcId="{A4A2D725-A2C7-45F4-B579-96F3BA0D811F}" destId="{7FAA65AE-8590-4E20-8857-9DECCD574DBC}" srcOrd="0" destOrd="2" presId="urn:microsoft.com/office/officeart/2005/8/layout/vList4"/>
    <dgm:cxn modelId="{ADC95DCB-41C9-468C-8EA8-9C66F94757D5}" srcId="{B85355C5-D8B2-4C69-A278-7E4D3638E26B}" destId="{C106957B-B828-40CC-A312-513AC1781066}" srcOrd="0" destOrd="0" parTransId="{9972375C-EEFF-40D5-B207-734421571119}" sibTransId="{7FE41B9B-8E38-417E-9F3E-90720B11B5FD}"/>
    <dgm:cxn modelId="{47CC0BCD-F1A0-4580-AD35-0C040E74795E}" type="presOf" srcId="{C106957B-B828-40CC-A312-513AC1781066}" destId="{FD9ADC19-D24E-4CEF-980F-8B53A9E3F292}" srcOrd="1" destOrd="1" presId="urn:microsoft.com/office/officeart/2005/8/layout/vList4"/>
    <dgm:cxn modelId="{9881F8EE-A32D-4022-A2A4-8A3DB5D7F185}" type="presOf" srcId="{A4A2D725-A2C7-45F4-B579-96F3BA0D811F}" destId="{FD9ADC19-D24E-4CEF-980F-8B53A9E3F292}" srcOrd="1" destOrd="2" presId="urn:microsoft.com/office/officeart/2005/8/layout/vList4"/>
    <dgm:cxn modelId="{6B0417F9-2042-446C-89D2-B7C5D08BA09A}" type="presOf" srcId="{C106957B-B828-40CC-A312-513AC1781066}" destId="{7FAA65AE-8590-4E20-8857-9DECCD574DBC}" srcOrd="0" destOrd="1" presId="urn:microsoft.com/office/officeart/2005/8/layout/vList4"/>
    <dgm:cxn modelId="{DC5ECEFB-F2CF-4F01-9A8A-347B627E07E5}" srcId="{B85355C5-D8B2-4C69-A278-7E4D3638E26B}" destId="{A4A2D725-A2C7-45F4-B579-96F3BA0D811F}" srcOrd="1" destOrd="0" parTransId="{6AB6AA80-56BA-49F5-98D1-5299CD035AF7}" sibTransId="{23113F78-5126-4D8E-B284-AD18EE2D2635}"/>
    <dgm:cxn modelId="{F0E54546-83DA-4566-AF90-528EFFE945C9}" type="presParOf" srcId="{4E318200-6AC3-46EC-BBC9-7ED1713E4089}" destId="{347E24D3-C17E-468C-B8DE-2D5335CD617D}" srcOrd="0" destOrd="0" presId="urn:microsoft.com/office/officeart/2005/8/layout/vList4"/>
    <dgm:cxn modelId="{35632B1B-4F1F-40C9-8408-06EF97395ECF}" type="presParOf" srcId="{347E24D3-C17E-468C-B8DE-2D5335CD617D}" destId="{7FAA65AE-8590-4E20-8857-9DECCD574DBC}" srcOrd="0" destOrd="0" presId="urn:microsoft.com/office/officeart/2005/8/layout/vList4"/>
    <dgm:cxn modelId="{6D438DCB-6612-4B36-AF72-FE946A1C0924}" type="presParOf" srcId="{347E24D3-C17E-468C-B8DE-2D5335CD617D}" destId="{D60A4350-52A0-4A7C-84ED-3BE09243F821}" srcOrd="1" destOrd="0" presId="urn:microsoft.com/office/officeart/2005/8/layout/vList4"/>
    <dgm:cxn modelId="{08586B47-25B7-4D03-8A2D-A638B084DF10}" type="presParOf" srcId="{347E24D3-C17E-468C-B8DE-2D5335CD617D}" destId="{FD9ADC19-D24E-4CEF-980F-8B53A9E3F2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1687E-CAA5-4E9E-AB58-93256CA7EA7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B24C894-D7AB-4C11-BA0E-B40120C27E94}">
      <dgm:prSet phldrT="[Text]"/>
      <dgm:spPr/>
      <dgm:t>
        <a:bodyPr/>
        <a:lstStyle/>
        <a:p>
          <a:r>
            <a:rPr lang="de-DE" dirty="0"/>
            <a:t>Ausrichter</a:t>
          </a:r>
        </a:p>
      </dgm:t>
    </dgm:pt>
    <dgm:pt modelId="{DC56E7DE-E9B5-4170-B51E-C18C28221E60}" type="parTrans" cxnId="{C7A986B3-4F44-42D6-A243-EE8A3293C24E}">
      <dgm:prSet/>
      <dgm:spPr/>
      <dgm:t>
        <a:bodyPr/>
        <a:lstStyle/>
        <a:p>
          <a:endParaRPr lang="de-DE"/>
        </a:p>
      </dgm:t>
    </dgm:pt>
    <dgm:pt modelId="{03D60DA2-3CE2-454E-B74F-D0091F6F7712}" type="sibTrans" cxnId="{C7A986B3-4F44-42D6-A243-EE8A3293C24E}">
      <dgm:prSet/>
      <dgm:spPr/>
      <dgm:t>
        <a:bodyPr/>
        <a:lstStyle/>
        <a:p>
          <a:endParaRPr lang="de-DE"/>
        </a:p>
      </dgm:t>
    </dgm:pt>
    <dgm:pt modelId="{A8982914-2370-4E7A-9104-7A8BBC2651ED}">
      <dgm:prSet phldrT="[Text]"/>
      <dgm:spPr/>
      <dgm:t>
        <a:bodyPr/>
        <a:lstStyle/>
        <a:p>
          <a:r>
            <a:rPr lang="de-DE" dirty="0"/>
            <a:t>Berlin </a:t>
          </a:r>
          <a:r>
            <a:rPr lang="de-DE" dirty="0" err="1"/>
            <a:t>Archery</a:t>
          </a:r>
          <a:r>
            <a:rPr lang="de-DE" dirty="0"/>
            <a:t> Club e.V.</a:t>
          </a:r>
        </a:p>
      </dgm:t>
    </dgm:pt>
    <dgm:pt modelId="{D239ECC8-E936-40AA-930E-4162D3448C03}" type="parTrans" cxnId="{268BC9AB-5538-4642-98BE-72A087DF375D}">
      <dgm:prSet/>
      <dgm:spPr/>
      <dgm:t>
        <a:bodyPr/>
        <a:lstStyle/>
        <a:p>
          <a:endParaRPr lang="de-DE"/>
        </a:p>
      </dgm:t>
    </dgm:pt>
    <dgm:pt modelId="{DDD7A4D9-6B4E-4969-8A5B-FF9791D6A632}" type="sibTrans" cxnId="{268BC9AB-5538-4642-98BE-72A087DF375D}">
      <dgm:prSet/>
      <dgm:spPr/>
      <dgm:t>
        <a:bodyPr/>
        <a:lstStyle/>
        <a:p>
          <a:endParaRPr lang="de-DE"/>
        </a:p>
      </dgm:t>
    </dgm:pt>
    <dgm:pt modelId="{DCD7F9A5-0A45-420E-A9D4-5ADF0777E898}">
      <dgm:prSet phldrT="[Text]"/>
      <dgm:spPr/>
      <dgm:t>
        <a:bodyPr/>
        <a:lstStyle/>
        <a:p>
          <a:r>
            <a:rPr lang="de-DE" dirty="0"/>
            <a:t>Veranstaltungsort</a:t>
          </a:r>
        </a:p>
      </dgm:t>
    </dgm:pt>
    <dgm:pt modelId="{5495BFC3-4806-493C-9770-4C8F40773BA8}" type="parTrans" cxnId="{1135CEFD-4F7B-4355-A904-59DD5F1FA56A}">
      <dgm:prSet/>
      <dgm:spPr/>
      <dgm:t>
        <a:bodyPr/>
        <a:lstStyle/>
        <a:p>
          <a:endParaRPr lang="de-DE"/>
        </a:p>
      </dgm:t>
    </dgm:pt>
    <dgm:pt modelId="{905C9162-63EA-4164-9169-AEB3890C8C1A}" type="sibTrans" cxnId="{1135CEFD-4F7B-4355-A904-59DD5F1FA56A}">
      <dgm:prSet/>
      <dgm:spPr/>
      <dgm:t>
        <a:bodyPr/>
        <a:lstStyle/>
        <a:p>
          <a:endParaRPr lang="de-DE"/>
        </a:p>
      </dgm:t>
    </dgm:pt>
    <dgm:pt modelId="{79C4C8F6-1ADF-4520-AB44-DE18A5EE27AA}">
      <dgm:prSet phldrT="[Text]"/>
      <dgm:spPr/>
      <dgm:t>
        <a:bodyPr/>
        <a:lstStyle/>
        <a:p>
          <a:r>
            <a:rPr lang="de-DE" dirty="0"/>
            <a:t>Horst Korber Sportzentrum</a:t>
          </a:r>
        </a:p>
      </dgm:t>
    </dgm:pt>
    <dgm:pt modelId="{0E2CE00F-4FD3-44E6-AE42-D6D74A162254}" type="parTrans" cxnId="{2B7A1E19-8BF0-4A8D-A425-6E16004F11E0}">
      <dgm:prSet/>
      <dgm:spPr/>
      <dgm:t>
        <a:bodyPr/>
        <a:lstStyle/>
        <a:p>
          <a:endParaRPr lang="de-DE"/>
        </a:p>
      </dgm:t>
    </dgm:pt>
    <dgm:pt modelId="{CFCBE515-F741-4ACA-AE8B-923BA6B3818E}" type="sibTrans" cxnId="{2B7A1E19-8BF0-4A8D-A425-6E16004F11E0}">
      <dgm:prSet/>
      <dgm:spPr/>
      <dgm:t>
        <a:bodyPr/>
        <a:lstStyle/>
        <a:p>
          <a:endParaRPr lang="de-DE"/>
        </a:p>
      </dgm:t>
    </dgm:pt>
    <dgm:pt modelId="{21B80AC1-B7D0-4654-9F87-5E5F1818BF33}">
      <dgm:prSet phldrT="[Text]"/>
      <dgm:spPr/>
      <dgm:t>
        <a:bodyPr/>
        <a:lstStyle/>
        <a:p>
          <a:r>
            <a:rPr lang="de-DE" dirty="0"/>
            <a:t>Allgemeines</a:t>
          </a:r>
        </a:p>
      </dgm:t>
    </dgm:pt>
    <dgm:pt modelId="{396DA7DE-7F67-4C20-A4E0-624C9F3EF550}" type="parTrans" cxnId="{530711FC-CBF3-464B-8BE1-F3285CC52F59}">
      <dgm:prSet/>
      <dgm:spPr/>
      <dgm:t>
        <a:bodyPr/>
        <a:lstStyle/>
        <a:p>
          <a:endParaRPr lang="de-DE"/>
        </a:p>
      </dgm:t>
    </dgm:pt>
    <dgm:pt modelId="{CE7D531E-6118-411B-A2EC-52DD06294216}" type="sibTrans" cxnId="{530711FC-CBF3-464B-8BE1-F3285CC52F59}">
      <dgm:prSet/>
      <dgm:spPr/>
      <dgm:t>
        <a:bodyPr/>
        <a:lstStyle/>
        <a:p>
          <a:endParaRPr lang="de-DE"/>
        </a:p>
      </dgm:t>
    </dgm:pt>
    <dgm:pt modelId="{912A3FBD-F098-4CC5-9E2B-44757B1FA8B2}">
      <dgm:prSet phldrT="[Text]"/>
      <dgm:spPr/>
      <dgm:t>
        <a:bodyPr/>
        <a:lstStyle/>
        <a:p>
          <a:r>
            <a:rPr lang="de-DE" dirty="0"/>
            <a:t>Es gilt die Ausschreibung 2022 des DSB.</a:t>
          </a:r>
        </a:p>
      </dgm:t>
    </dgm:pt>
    <dgm:pt modelId="{38BE0814-579E-4134-A61A-633E0FB1AA0B}" type="parTrans" cxnId="{6B7D843B-616C-4485-AE72-51B26DD6840E}">
      <dgm:prSet/>
      <dgm:spPr/>
      <dgm:t>
        <a:bodyPr/>
        <a:lstStyle/>
        <a:p>
          <a:endParaRPr lang="de-DE"/>
        </a:p>
      </dgm:t>
    </dgm:pt>
    <dgm:pt modelId="{A4B9EE9D-F0AD-4F4B-A1F3-695B63129FD4}" type="sibTrans" cxnId="{6B7D843B-616C-4485-AE72-51B26DD6840E}">
      <dgm:prSet/>
      <dgm:spPr/>
      <dgm:t>
        <a:bodyPr/>
        <a:lstStyle/>
        <a:p>
          <a:endParaRPr lang="de-DE"/>
        </a:p>
      </dgm:t>
    </dgm:pt>
    <dgm:pt modelId="{C82BAE39-2CFC-4840-B5ED-A29FE5C27F92}">
      <dgm:prSet phldrT="[Text]"/>
      <dgm:spPr/>
      <dgm:t>
        <a:bodyPr/>
        <a:lstStyle/>
        <a:p>
          <a:r>
            <a:rPr lang="de-DE" dirty="0"/>
            <a:t>07.02.2020: Meldeschluss Landesverbände.</a:t>
          </a:r>
        </a:p>
      </dgm:t>
    </dgm:pt>
    <dgm:pt modelId="{ACDDC452-B878-42B0-97CA-5A0123234603}" type="parTrans" cxnId="{9B1DBA31-AC8E-4843-A83E-EBC21200F9D8}">
      <dgm:prSet/>
      <dgm:spPr/>
      <dgm:t>
        <a:bodyPr/>
        <a:lstStyle/>
        <a:p>
          <a:endParaRPr lang="de-DE"/>
        </a:p>
      </dgm:t>
    </dgm:pt>
    <dgm:pt modelId="{51563CF1-A0F9-4CB9-8320-D2C13DED58BD}" type="sibTrans" cxnId="{9B1DBA31-AC8E-4843-A83E-EBC21200F9D8}">
      <dgm:prSet/>
      <dgm:spPr/>
      <dgm:t>
        <a:bodyPr/>
        <a:lstStyle/>
        <a:p>
          <a:endParaRPr lang="de-DE"/>
        </a:p>
      </dgm:t>
    </dgm:pt>
    <dgm:pt modelId="{55BE6278-467F-4E0B-B7F2-D2F5EC72FC39}">
      <dgm:prSet phldrT="[Text]"/>
      <dgm:spPr/>
      <dgm:t>
        <a:bodyPr/>
        <a:lstStyle/>
        <a:p>
          <a:r>
            <a:rPr lang="de-DE" dirty="0"/>
            <a:t>Rotdornstr. 5 </a:t>
          </a:r>
        </a:p>
      </dgm:t>
    </dgm:pt>
    <dgm:pt modelId="{20CC4AA2-A679-412C-AC9F-865CDF4E3727}" type="parTrans" cxnId="{DFD0ABDE-9832-4404-8B8E-5A3436FAFEE6}">
      <dgm:prSet/>
      <dgm:spPr/>
      <dgm:t>
        <a:bodyPr/>
        <a:lstStyle/>
        <a:p>
          <a:endParaRPr lang="de-DE"/>
        </a:p>
      </dgm:t>
    </dgm:pt>
    <dgm:pt modelId="{21A1BF1E-23B4-4DAE-B267-5925CD32256C}" type="sibTrans" cxnId="{DFD0ABDE-9832-4404-8B8E-5A3436FAFEE6}">
      <dgm:prSet/>
      <dgm:spPr/>
      <dgm:t>
        <a:bodyPr/>
        <a:lstStyle/>
        <a:p>
          <a:endParaRPr lang="de-DE"/>
        </a:p>
      </dgm:t>
    </dgm:pt>
    <dgm:pt modelId="{E2612C5C-D31C-4056-A047-6398F1108903}">
      <dgm:prSet/>
      <dgm:spPr/>
      <dgm:t>
        <a:bodyPr/>
        <a:lstStyle/>
        <a:p>
          <a:r>
            <a:rPr lang="de-DE" dirty="0"/>
            <a:t>Informationen unter diesem </a:t>
          </a:r>
        </a:p>
      </dgm:t>
    </dgm:pt>
    <dgm:pt modelId="{AC45CE40-00C4-4D43-B1A3-A7CAAE0EF0F8}" type="parTrans" cxnId="{D00CB202-01DF-4E95-99AD-16E6CBCA6C8C}">
      <dgm:prSet/>
      <dgm:spPr/>
      <dgm:t>
        <a:bodyPr/>
        <a:lstStyle/>
        <a:p>
          <a:endParaRPr lang="de-DE"/>
        </a:p>
      </dgm:t>
    </dgm:pt>
    <dgm:pt modelId="{6F744A00-13D2-4821-880B-28B3A2B23E01}" type="sibTrans" cxnId="{D00CB202-01DF-4E95-99AD-16E6CBCA6C8C}">
      <dgm:prSet/>
      <dgm:spPr/>
      <dgm:t>
        <a:bodyPr/>
        <a:lstStyle/>
        <a:p>
          <a:endParaRPr lang="de-DE"/>
        </a:p>
      </dgm:t>
    </dgm:pt>
    <dgm:pt modelId="{BE4A0B35-2D28-4692-9AED-A32D7017C45F}">
      <dgm:prSet/>
      <dgm:spPr/>
      <dgm:t>
        <a:bodyPr/>
        <a:lstStyle/>
        <a:p>
          <a:endParaRPr lang="de-DE" dirty="0"/>
        </a:p>
      </dgm:t>
    </dgm:pt>
    <dgm:pt modelId="{06EC74B5-CB6C-4C53-A4D9-CC73E41D65A0}" type="parTrans" cxnId="{9E435117-812A-47C9-91FE-1F597B84FF9D}">
      <dgm:prSet/>
      <dgm:spPr/>
      <dgm:t>
        <a:bodyPr/>
        <a:lstStyle/>
        <a:p>
          <a:endParaRPr lang="de-DE"/>
        </a:p>
      </dgm:t>
    </dgm:pt>
    <dgm:pt modelId="{73AC4F92-C2AE-42D4-B5CF-EB9A11B7D138}" type="sibTrans" cxnId="{9E435117-812A-47C9-91FE-1F597B84FF9D}">
      <dgm:prSet/>
      <dgm:spPr/>
      <dgm:t>
        <a:bodyPr/>
        <a:lstStyle/>
        <a:p>
          <a:endParaRPr lang="de-DE"/>
        </a:p>
      </dgm:t>
    </dgm:pt>
    <dgm:pt modelId="{19051B10-8AB1-40A7-B03F-76D52BC39BA0}">
      <dgm:prSet phldrT="[Text]"/>
      <dgm:spPr/>
      <dgm:t>
        <a:bodyPr/>
        <a:lstStyle/>
        <a:p>
          <a:r>
            <a:rPr lang="de-DE" dirty="0"/>
            <a:t>15827 Blankenfelde</a:t>
          </a:r>
        </a:p>
      </dgm:t>
    </dgm:pt>
    <dgm:pt modelId="{673614C5-31C0-43CA-BE16-A4D8E0861C15}" type="parTrans" cxnId="{9DFC5706-C5AC-450E-BC25-CA3D76C56D86}">
      <dgm:prSet/>
      <dgm:spPr/>
      <dgm:t>
        <a:bodyPr/>
        <a:lstStyle/>
        <a:p>
          <a:endParaRPr lang="de-DE"/>
        </a:p>
      </dgm:t>
    </dgm:pt>
    <dgm:pt modelId="{077DABF4-F6F0-4ED9-9097-A71EEAE24973}" type="sibTrans" cxnId="{9DFC5706-C5AC-450E-BC25-CA3D76C56D86}">
      <dgm:prSet/>
      <dgm:spPr/>
      <dgm:t>
        <a:bodyPr/>
        <a:lstStyle/>
        <a:p>
          <a:endParaRPr lang="de-DE"/>
        </a:p>
      </dgm:t>
    </dgm:pt>
    <dgm:pt modelId="{FEC62158-58F2-4234-9DDB-A3BB33CBB9C9}">
      <dgm:prSet phldrT="[Text]"/>
      <dgm:spPr/>
      <dgm:t>
        <a:bodyPr/>
        <a:lstStyle/>
        <a:p>
          <a:r>
            <a:rPr lang="de-DE" dirty="0"/>
            <a:t>Glockenturmstraße 3-5</a:t>
          </a:r>
        </a:p>
      </dgm:t>
    </dgm:pt>
    <dgm:pt modelId="{5F2B09C2-B12F-4375-AE81-D96BC9E7D25B}" type="parTrans" cxnId="{1251B1D2-57E3-4F1E-952D-AD782131B10A}">
      <dgm:prSet/>
      <dgm:spPr/>
      <dgm:t>
        <a:bodyPr/>
        <a:lstStyle/>
        <a:p>
          <a:endParaRPr lang="de-DE"/>
        </a:p>
      </dgm:t>
    </dgm:pt>
    <dgm:pt modelId="{2D66CED9-7401-496E-9118-AAF6856F8081}" type="sibTrans" cxnId="{1251B1D2-57E3-4F1E-952D-AD782131B10A}">
      <dgm:prSet/>
      <dgm:spPr/>
      <dgm:t>
        <a:bodyPr/>
        <a:lstStyle/>
        <a:p>
          <a:endParaRPr lang="de-DE"/>
        </a:p>
      </dgm:t>
    </dgm:pt>
    <dgm:pt modelId="{807151AD-4D72-48E6-ADE4-A73034A26990}">
      <dgm:prSet phldrT="[Text]"/>
      <dgm:spPr/>
      <dgm:t>
        <a:bodyPr/>
        <a:lstStyle/>
        <a:p>
          <a:r>
            <a:rPr lang="de-DE" dirty="0"/>
            <a:t>14053 Berlin</a:t>
          </a:r>
        </a:p>
      </dgm:t>
    </dgm:pt>
    <dgm:pt modelId="{C1776DB0-2946-4ECD-BE73-9CB6EDFBF2D0}" type="parTrans" cxnId="{CDE5679B-B1FA-4A09-BF8F-2B40AA5F1022}">
      <dgm:prSet/>
      <dgm:spPr/>
      <dgm:t>
        <a:bodyPr/>
        <a:lstStyle/>
        <a:p>
          <a:endParaRPr lang="de-DE"/>
        </a:p>
      </dgm:t>
    </dgm:pt>
    <dgm:pt modelId="{5ACA1562-6016-451F-9056-795BA662F6F5}" type="sibTrans" cxnId="{CDE5679B-B1FA-4A09-BF8F-2B40AA5F1022}">
      <dgm:prSet/>
      <dgm:spPr/>
      <dgm:t>
        <a:bodyPr/>
        <a:lstStyle/>
        <a:p>
          <a:endParaRPr lang="de-DE"/>
        </a:p>
      </dgm:t>
    </dgm:pt>
    <dgm:pt modelId="{40BBA20C-D3F8-4D42-82D7-F8A5FEEFE105}" type="pres">
      <dgm:prSet presAssocID="{AF61687E-CAA5-4E9E-AB58-93256CA7EA7D}" presName="linear" presStyleCnt="0">
        <dgm:presLayoutVars>
          <dgm:dir/>
          <dgm:resizeHandles val="exact"/>
        </dgm:presLayoutVars>
      </dgm:prSet>
      <dgm:spPr/>
    </dgm:pt>
    <dgm:pt modelId="{3A514467-7909-4325-8BA6-D54A403C3176}" type="pres">
      <dgm:prSet presAssocID="{7B24C894-D7AB-4C11-BA0E-B40120C27E94}" presName="comp" presStyleCnt="0"/>
      <dgm:spPr/>
    </dgm:pt>
    <dgm:pt modelId="{1BE78091-4E1C-4024-AE7C-C765AE7C7174}" type="pres">
      <dgm:prSet presAssocID="{7B24C894-D7AB-4C11-BA0E-B40120C27E94}" presName="box" presStyleLbl="node1" presStyleIdx="0" presStyleCnt="3"/>
      <dgm:spPr/>
    </dgm:pt>
    <dgm:pt modelId="{E6DA800C-5FB5-457C-AE9F-509C6EE9F8AF}" type="pres">
      <dgm:prSet presAssocID="{7B24C894-D7AB-4C11-BA0E-B40120C27E9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1FFE711-D50F-4312-A101-54D8A7BA63EF}" type="pres">
      <dgm:prSet presAssocID="{7B24C894-D7AB-4C11-BA0E-B40120C27E94}" presName="text" presStyleLbl="node1" presStyleIdx="0" presStyleCnt="3">
        <dgm:presLayoutVars>
          <dgm:bulletEnabled val="1"/>
        </dgm:presLayoutVars>
      </dgm:prSet>
      <dgm:spPr/>
    </dgm:pt>
    <dgm:pt modelId="{1EEE7ABA-084E-4EDD-9F81-62AABACC0699}" type="pres">
      <dgm:prSet presAssocID="{03D60DA2-3CE2-454E-B74F-D0091F6F7712}" presName="spacer" presStyleCnt="0"/>
      <dgm:spPr/>
    </dgm:pt>
    <dgm:pt modelId="{4466816D-FAE9-40A3-8B78-4A98CC6848D4}" type="pres">
      <dgm:prSet presAssocID="{DCD7F9A5-0A45-420E-A9D4-5ADF0777E898}" presName="comp" presStyleCnt="0"/>
      <dgm:spPr/>
    </dgm:pt>
    <dgm:pt modelId="{ABD6C3CB-57E4-4A05-87EA-7B56EDEA16F6}" type="pres">
      <dgm:prSet presAssocID="{DCD7F9A5-0A45-420E-A9D4-5ADF0777E898}" presName="box" presStyleLbl="node1" presStyleIdx="1" presStyleCnt="3"/>
      <dgm:spPr/>
    </dgm:pt>
    <dgm:pt modelId="{1A552CD3-AF34-42D8-B19A-D9AB77A15423}" type="pres">
      <dgm:prSet presAssocID="{DCD7F9A5-0A45-420E-A9D4-5ADF0777E89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A17A95A2-7C96-4177-BA12-9815DF772CA8}" type="pres">
      <dgm:prSet presAssocID="{DCD7F9A5-0A45-420E-A9D4-5ADF0777E898}" presName="text" presStyleLbl="node1" presStyleIdx="1" presStyleCnt="3">
        <dgm:presLayoutVars>
          <dgm:bulletEnabled val="1"/>
        </dgm:presLayoutVars>
      </dgm:prSet>
      <dgm:spPr/>
    </dgm:pt>
    <dgm:pt modelId="{D2E504E9-7B12-4021-89CF-25D8F1697B3E}" type="pres">
      <dgm:prSet presAssocID="{905C9162-63EA-4164-9169-AEB3890C8C1A}" presName="spacer" presStyleCnt="0"/>
      <dgm:spPr/>
    </dgm:pt>
    <dgm:pt modelId="{2C7D78D5-8F2F-40D9-9150-28F0DE2C90A9}" type="pres">
      <dgm:prSet presAssocID="{21B80AC1-B7D0-4654-9F87-5E5F1818BF33}" presName="comp" presStyleCnt="0"/>
      <dgm:spPr/>
    </dgm:pt>
    <dgm:pt modelId="{7D77AB07-E13A-4F97-8CB5-0EA8FC779BA8}" type="pres">
      <dgm:prSet presAssocID="{21B80AC1-B7D0-4654-9F87-5E5F1818BF33}" presName="box" presStyleLbl="node1" presStyleIdx="2" presStyleCnt="3"/>
      <dgm:spPr/>
    </dgm:pt>
    <dgm:pt modelId="{BA4D9232-8266-4F1D-B9DB-F8E28AC3F4E6}" type="pres">
      <dgm:prSet presAssocID="{21B80AC1-B7D0-4654-9F87-5E5F1818BF33}" presName="img" presStyleLbl="fgImgPlace1" presStyleIdx="2" presStyleCnt="3"/>
      <dgm:spPr/>
    </dgm:pt>
    <dgm:pt modelId="{74A28C38-3699-4804-B71E-6C20727C0D8A}" type="pres">
      <dgm:prSet presAssocID="{21B80AC1-B7D0-4654-9F87-5E5F1818BF33}" presName="text" presStyleLbl="node1" presStyleIdx="2" presStyleCnt="3">
        <dgm:presLayoutVars>
          <dgm:bulletEnabled val="1"/>
        </dgm:presLayoutVars>
      </dgm:prSet>
      <dgm:spPr/>
    </dgm:pt>
  </dgm:ptLst>
  <dgm:cxnLst>
    <dgm:cxn modelId="{E9EC9201-467F-418F-A980-D3C9DB94D737}" type="presOf" srcId="{19051B10-8AB1-40A7-B03F-76D52BC39BA0}" destId="{1BE78091-4E1C-4024-AE7C-C765AE7C7174}" srcOrd="0" destOrd="3" presId="urn:microsoft.com/office/officeart/2005/8/layout/vList4"/>
    <dgm:cxn modelId="{D00CB202-01DF-4E95-99AD-16E6CBCA6C8C}" srcId="{7B24C894-D7AB-4C11-BA0E-B40120C27E94}" destId="{E2612C5C-D31C-4056-A047-6398F1108903}" srcOrd="3" destOrd="0" parTransId="{AC45CE40-00C4-4D43-B1A3-A7CAAE0EF0F8}" sibTransId="{6F744A00-13D2-4821-880B-28B3A2B23E01}"/>
    <dgm:cxn modelId="{9DFC5706-C5AC-450E-BC25-CA3D76C56D86}" srcId="{7B24C894-D7AB-4C11-BA0E-B40120C27E94}" destId="{19051B10-8AB1-40A7-B03F-76D52BC39BA0}" srcOrd="2" destOrd="0" parTransId="{673614C5-31C0-43CA-BE16-A4D8E0861C15}" sibTransId="{077DABF4-F6F0-4ED9-9097-A71EEAE24973}"/>
    <dgm:cxn modelId="{F0D34A0B-C015-4283-A062-5A928EA0CFB5}" type="presOf" srcId="{79C4C8F6-1ADF-4520-AB44-DE18A5EE27AA}" destId="{A17A95A2-7C96-4177-BA12-9815DF772CA8}" srcOrd="1" destOrd="1" presId="urn:microsoft.com/office/officeart/2005/8/layout/vList4"/>
    <dgm:cxn modelId="{BC54DD0F-B862-430D-B3FB-2F07E04F8CA2}" type="presOf" srcId="{A8982914-2370-4E7A-9104-7A8BBC2651ED}" destId="{71FFE711-D50F-4312-A101-54D8A7BA63EF}" srcOrd="1" destOrd="1" presId="urn:microsoft.com/office/officeart/2005/8/layout/vList4"/>
    <dgm:cxn modelId="{BF3CD312-A9D9-4CD2-84FF-98C924894B27}" type="presOf" srcId="{55BE6278-467F-4E0B-B7F2-D2F5EC72FC39}" destId="{1BE78091-4E1C-4024-AE7C-C765AE7C7174}" srcOrd="0" destOrd="2" presId="urn:microsoft.com/office/officeart/2005/8/layout/vList4"/>
    <dgm:cxn modelId="{9E435117-812A-47C9-91FE-1F597B84FF9D}" srcId="{DCD7F9A5-0A45-420E-A9D4-5ADF0777E898}" destId="{BE4A0B35-2D28-4692-9AED-A32D7017C45F}" srcOrd="3" destOrd="0" parTransId="{06EC74B5-CB6C-4C53-A4D9-CC73E41D65A0}" sibTransId="{73AC4F92-C2AE-42D4-B5CF-EB9A11B7D138}"/>
    <dgm:cxn modelId="{2B7A1E19-8BF0-4A8D-A425-6E16004F11E0}" srcId="{DCD7F9A5-0A45-420E-A9D4-5ADF0777E898}" destId="{79C4C8F6-1ADF-4520-AB44-DE18A5EE27AA}" srcOrd="0" destOrd="0" parTransId="{0E2CE00F-4FD3-44E6-AE42-D6D74A162254}" sibTransId="{CFCBE515-F741-4ACA-AE8B-923BA6B3818E}"/>
    <dgm:cxn modelId="{33902520-761D-42E9-A184-8CEC307147F5}" type="presOf" srcId="{7B24C894-D7AB-4C11-BA0E-B40120C27E94}" destId="{71FFE711-D50F-4312-A101-54D8A7BA63EF}" srcOrd="1" destOrd="0" presId="urn:microsoft.com/office/officeart/2005/8/layout/vList4"/>
    <dgm:cxn modelId="{15859A29-AAF2-45DE-B64E-9B15CEED7B24}" type="presOf" srcId="{AF61687E-CAA5-4E9E-AB58-93256CA7EA7D}" destId="{40BBA20C-D3F8-4D42-82D7-F8A5FEEFE105}" srcOrd="0" destOrd="0" presId="urn:microsoft.com/office/officeart/2005/8/layout/vList4"/>
    <dgm:cxn modelId="{9B1DBA31-AC8E-4843-A83E-EBC21200F9D8}" srcId="{21B80AC1-B7D0-4654-9F87-5E5F1818BF33}" destId="{C82BAE39-2CFC-4840-B5ED-A29FE5C27F92}" srcOrd="1" destOrd="0" parTransId="{ACDDC452-B878-42B0-97CA-5A0123234603}" sibTransId="{51563CF1-A0F9-4CB9-8320-D2C13DED58BD}"/>
    <dgm:cxn modelId="{1792FD36-FB03-491A-BC60-DF0CB87EC058}" type="presOf" srcId="{807151AD-4D72-48E6-ADE4-A73034A26990}" destId="{A17A95A2-7C96-4177-BA12-9815DF772CA8}" srcOrd="1" destOrd="3" presId="urn:microsoft.com/office/officeart/2005/8/layout/vList4"/>
    <dgm:cxn modelId="{6B7D843B-616C-4485-AE72-51B26DD6840E}" srcId="{21B80AC1-B7D0-4654-9F87-5E5F1818BF33}" destId="{912A3FBD-F098-4CC5-9E2B-44757B1FA8B2}" srcOrd="0" destOrd="0" parTransId="{38BE0814-579E-4134-A61A-633E0FB1AA0B}" sibTransId="{A4B9EE9D-F0AD-4F4B-A1F3-695B63129FD4}"/>
    <dgm:cxn modelId="{3E4EEE3F-55CA-4DD8-AAEA-5761B94DAFDC}" type="presOf" srcId="{DCD7F9A5-0A45-420E-A9D4-5ADF0777E898}" destId="{ABD6C3CB-57E4-4A05-87EA-7B56EDEA16F6}" srcOrd="0" destOrd="0" presId="urn:microsoft.com/office/officeart/2005/8/layout/vList4"/>
    <dgm:cxn modelId="{B6BE9540-E64C-4F51-8131-180B70C33045}" type="presOf" srcId="{C82BAE39-2CFC-4840-B5ED-A29FE5C27F92}" destId="{74A28C38-3699-4804-B71E-6C20727C0D8A}" srcOrd="1" destOrd="2" presId="urn:microsoft.com/office/officeart/2005/8/layout/vList4"/>
    <dgm:cxn modelId="{BD1B815B-F28F-4C91-8B10-7B9800773C44}" type="presOf" srcId="{21B80AC1-B7D0-4654-9F87-5E5F1818BF33}" destId="{74A28C38-3699-4804-B71E-6C20727C0D8A}" srcOrd="1" destOrd="0" presId="urn:microsoft.com/office/officeart/2005/8/layout/vList4"/>
    <dgm:cxn modelId="{D6CD2141-5C29-4917-BBBA-3FC825CCC0D0}" type="presOf" srcId="{A8982914-2370-4E7A-9104-7A8BBC2651ED}" destId="{1BE78091-4E1C-4024-AE7C-C765AE7C7174}" srcOrd="0" destOrd="1" presId="urn:microsoft.com/office/officeart/2005/8/layout/vList4"/>
    <dgm:cxn modelId="{562F4067-79C8-4BBD-AE28-65B86D1349C3}" type="presOf" srcId="{BE4A0B35-2D28-4692-9AED-A32D7017C45F}" destId="{A17A95A2-7C96-4177-BA12-9815DF772CA8}" srcOrd="1" destOrd="4" presId="urn:microsoft.com/office/officeart/2005/8/layout/vList4"/>
    <dgm:cxn modelId="{D08DB06A-8D63-4AAC-96A8-4CFDDB7A0700}" type="presOf" srcId="{FEC62158-58F2-4234-9DDB-A3BB33CBB9C9}" destId="{A17A95A2-7C96-4177-BA12-9815DF772CA8}" srcOrd="1" destOrd="2" presId="urn:microsoft.com/office/officeart/2005/8/layout/vList4"/>
    <dgm:cxn modelId="{1ACCA551-F822-41E0-8869-652A73B3F53E}" type="presOf" srcId="{21B80AC1-B7D0-4654-9F87-5E5F1818BF33}" destId="{7D77AB07-E13A-4F97-8CB5-0EA8FC779BA8}" srcOrd="0" destOrd="0" presId="urn:microsoft.com/office/officeart/2005/8/layout/vList4"/>
    <dgm:cxn modelId="{72FD0D57-525E-4F6B-B03B-0E2800FF1B34}" type="presOf" srcId="{19051B10-8AB1-40A7-B03F-76D52BC39BA0}" destId="{71FFE711-D50F-4312-A101-54D8A7BA63EF}" srcOrd="1" destOrd="3" presId="urn:microsoft.com/office/officeart/2005/8/layout/vList4"/>
    <dgm:cxn modelId="{48D2157F-95AA-433E-8A85-1766D38C0011}" type="presOf" srcId="{C82BAE39-2CFC-4840-B5ED-A29FE5C27F92}" destId="{7D77AB07-E13A-4F97-8CB5-0EA8FC779BA8}" srcOrd="0" destOrd="2" presId="urn:microsoft.com/office/officeart/2005/8/layout/vList4"/>
    <dgm:cxn modelId="{AA52FD84-720C-4C6C-B1C4-596EF9253E11}" type="presOf" srcId="{55BE6278-467F-4E0B-B7F2-D2F5EC72FC39}" destId="{71FFE711-D50F-4312-A101-54D8A7BA63EF}" srcOrd="1" destOrd="2" presId="urn:microsoft.com/office/officeart/2005/8/layout/vList4"/>
    <dgm:cxn modelId="{41B5F385-BD3F-4CCC-A571-0108A70C61BF}" type="presOf" srcId="{E2612C5C-D31C-4056-A047-6398F1108903}" destId="{1BE78091-4E1C-4024-AE7C-C765AE7C7174}" srcOrd="0" destOrd="4" presId="urn:microsoft.com/office/officeart/2005/8/layout/vList4"/>
    <dgm:cxn modelId="{107F688B-CFFC-4D3F-949C-58CCD98B56E6}" type="presOf" srcId="{912A3FBD-F098-4CC5-9E2B-44757B1FA8B2}" destId="{74A28C38-3699-4804-B71E-6C20727C0D8A}" srcOrd="1" destOrd="1" presId="urn:microsoft.com/office/officeart/2005/8/layout/vList4"/>
    <dgm:cxn modelId="{A8A89792-F898-4E0C-A63E-EAFA6BF00BFB}" type="presOf" srcId="{FEC62158-58F2-4234-9DDB-A3BB33CBB9C9}" destId="{ABD6C3CB-57E4-4A05-87EA-7B56EDEA16F6}" srcOrd="0" destOrd="2" presId="urn:microsoft.com/office/officeart/2005/8/layout/vList4"/>
    <dgm:cxn modelId="{CDE5679B-B1FA-4A09-BF8F-2B40AA5F1022}" srcId="{DCD7F9A5-0A45-420E-A9D4-5ADF0777E898}" destId="{807151AD-4D72-48E6-ADE4-A73034A26990}" srcOrd="2" destOrd="0" parTransId="{C1776DB0-2946-4ECD-BE73-9CB6EDFBF2D0}" sibTransId="{5ACA1562-6016-451F-9056-795BA662F6F5}"/>
    <dgm:cxn modelId="{268BC9AB-5538-4642-98BE-72A087DF375D}" srcId="{7B24C894-D7AB-4C11-BA0E-B40120C27E94}" destId="{A8982914-2370-4E7A-9104-7A8BBC2651ED}" srcOrd="0" destOrd="0" parTransId="{D239ECC8-E936-40AA-930E-4162D3448C03}" sibTransId="{DDD7A4D9-6B4E-4969-8A5B-FF9791D6A632}"/>
    <dgm:cxn modelId="{2FFFF9AB-5975-4403-9D75-74A3A6D6F826}" type="presOf" srcId="{79C4C8F6-1ADF-4520-AB44-DE18A5EE27AA}" destId="{ABD6C3CB-57E4-4A05-87EA-7B56EDEA16F6}" srcOrd="0" destOrd="1" presId="urn:microsoft.com/office/officeart/2005/8/layout/vList4"/>
    <dgm:cxn modelId="{C7A986B3-4F44-42D6-A243-EE8A3293C24E}" srcId="{AF61687E-CAA5-4E9E-AB58-93256CA7EA7D}" destId="{7B24C894-D7AB-4C11-BA0E-B40120C27E94}" srcOrd="0" destOrd="0" parTransId="{DC56E7DE-E9B5-4170-B51E-C18C28221E60}" sibTransId="{03D60DA2-3CE2-454E-B74F-D0091F6F7712}"/>
    <dgm:cxn modelId="{71C594BF-BA6F-42CA-9DD3-62FD3F0FF751}" type="presOf" srcId="{912A3FBD-F098-4CC5-9E2B-44757B1FA8B2}" destId="{7D77AB07-E13A-4F97-8CB5-0EA8FC779BA8}" srcOrd="0" destOrd="1" presId="urn:microsoft.com/office/officeart/2005/8/layout/vList4"/>
    <dgm:cxn modelId="{BEBF87C9-6A32-41B0-98C8-50A5164B1204}" type="presOf" srcId="{E2612C5C-D31C-4056-A047-6398F1108903}" destId="{71FFE711-D50F-4312-A101-54D8A7BA63EF}" srcOrd="1" destOrd="4" presId="urn:microsoft.com/office/officeart/2005/8/layout/vList4"/>
    <dgm:cxn modelId="{1251B1D2-57E3-4F1E-952D-AD782131B10A}" srcId="{DCD7F9A5-0A45-420E-A9D4-5ADF0777E898}" destId="{FEC62158-58F2-4234-9DDB-A3BB33CBB9C9}" srcOrd="1" destOrd="0" parTransId="{5F2B09C2-B12F-4375-AE81-D96BC9E7D25B}" sibTransId="{2D66CED9-7401-496E-9118-AAF6856F8081}"/>
    <dgm:cxn modelId="{52EBA1DC-E0D6-4035-B782-207444103C49}" type="presOf" srcId="{DCD7F9A5-0A45-420E-A9D4-5ADF0777E898}" destId="{A17A95A2-7C96-4177-BA12-9815DF772CA8}" srcOrd="1" destOrd="0" presId="urn:microsoft.com/office/officeart/2005/8/layout/vList4"/>
    <dgm:cxn modelId="{002E2BDE-94EA-43BB-A4B9-41300CDEAE8E}" type="presOf" srcId="{7B24C894-D7AB-4C11-BA0E-B40120C27E94}" destId="{1BE78091-4E1C-4024-AE7C-C765AE7C7174}" srcOrd="0" destOrd="0" presId="urn:microsoft.com/office/officeart/2005/8/layout/vList4"/>
    <dgm:cxn modelId="{DFD0ABDE-9832-4404-8B8E-5A3436FAFEE6}" srcId="{7B24C894-D7AB-4C11-BA0E-B40120C27E94}" destId="{55BE6278-467F-4E0B-B7F2-D2F5EC72FC39}" srcOrd="1" destOrd="0" parTransId="{20CC4AA2-A679-412C-AC9F-865CDF4E3727}" sibTransId="{21A1BF1E-23B4-4DAE-B267-5925CD32256C}"/>
    <dgm:cxn modelId="{5F2FF8DF-B3CE-43B9-A530-C49AF724EE70}" type="presOf" srcId="{807151AD-4D72-48E6-ADE4-A73034A26990}" destId="{ABD6C3CB-57E4-4A05-87EA-7B56EDEA16F6}" srcOrd="0" destOrd="3" presId="urn:microsoft.com/office/officeart/2005/8/layout/vList4"/>
    <dgm:cxn modelId="{FA20C8F0-B9EE-4D35-AD54-CF533047B7F5}" type="presOf" srcId="{BE4A0B35-2D28-4692-9AED-A32D7017C45F}" destId="{ABD6C3CB-57E4-4A05-87EA-7B56EDEA16F6}" srcOrd="0" destOrd="4" presId="urn:microsoft.com/office/officeart/2005/8/layout/vList4"/>
    <dgm:cxn modelId="{530711FC-CBF3-464B-8BE1-F3285CC52F59}" srcId="{AF61687E-CAA5-4E9E-AB58-93256CA7EA7D}" destId="{21B80AC1-B7D0-4654-9F87-5E5F1818BF33}" srcOrd="2" destOrd="0" parTransId="{396DA7DE-7F67-4C20-A4E0-624C9F3EF550}" sibTransId="{CE7D531E-6118-411B-A2EC-52DD06294216}"/>
    <dgm:cxn modelId="{1135CEFD-4F7B-4355-A904-59DD5F1FA56A}" srcId="{AF61687E-CAA5-4E9E-AB58-93256CA7EA7D}" destId="{DCD7F9A5-0A45-420E-A9D4-5ADF0777E898}" srcOrd="1" destOrd="0" parTransId="{5495BFC3-4806-493C-9770-4C8F40773BA8}" sibTransId="{905C9162-63EA-4164-9169-AEB3890C8C1A}"/>
    <dgm:cxn modelId="{966A362C-3739-4B2D-BD0A-BF3F6027AE50}" type="presParOf" srcId="{40BBA20C-D3F8-4D42-82D7-F8A5FEEFE105}" destId="{3A514467-7909-4325-8BA6-D54A403C3176}" srcOrd="0" destOrd="0" presId="urn:microsoft.com/office/officeart/2005/8/layout/vList4"/>
    <dgm:cxn modelId="{310D0EC1-DC16-42DA-8F77-C9E332539900}" type="presParOf" srcId="{3A514467-7909-4325-8BA6-D54A403C3176}" destId="{1BE78091-4E1C-4024-AE7C-C765AE7C7174}" srcOrd="0" destOrd="0" presId="urn:microsoft.com/office/officeart/2005/8/layout/vList4"/>
    <dgm:cxn modelId="{D23F2A45-5F58-4E21-AA2A-1FBC7FF96F3F}" type="presParOf" srcId="{3A514467-7909-4325-8BA6-D54A403C3176}" destId="{E6DA800C-5FB5-457C-AE9F-509C6EE9F8AF}" srcOrd="1" destOrd="0" presId="urn:microsoft.com/office/officeart/2005/8/layout/vList4"/>
    <dgm:cxn modelId="{97112654-7AFB-494C-B9ED-CF820EA7E414}" type="presParOf" srcId="{3A514467-7909-4325-8BA6-D54A403C3176}" destId="{71FFE711-D50F-4312-A101-54D8A7BA63EF}" srcOrd="2" destOrd="0" presId="urn:microsoft.com/office/officeart/2005/8/layout/vList4"/>
    <dgm:cxn modelId="{CE2C3D1A-44C3-49D9-87D7-885040183FB8}" type="presParOf" srcId="{40BBA20C-D3F8-4D42-82D7-F8A5FEEFE105}" destId="{1EEE7ABA-084E-4EDD-9F81-62AABACC0699}" srcOrd="1" destOrd="0" presId="urn:microsoft.com/office/officeart/2005/8/layout/vList4"/>
    <dgm:cxn modelId="{14A10ADD-5BF2-41C5-8ACB-8805CE8B316F}" type="presParOf" srcId="{40BBA20C-D3F8-4D42-82D7-F8A5FEEFE105}" destId="{4466816D-FAE9-40A3-8B78-4A98CC6848D4}" srcOrd="2" destOrd="0" presId="urn:microsoft.com/office/officeart/2005/8/layout/vList4"/>
    <dgm:cxn modelId="{ECDF7340-254C-4B47-AFAC-AB72C05D9741}" type="presParOf" srcId="{4466816D-FAE9-40A3-8B78-4A98CC6848D4}" destId="{ABD6C3CB-57E4-4A05-87EA-7B56EDEA16F6}" srcOrd="0" destOrd="0" presId="urn:microsoft.com/office/officeart/2005/8/layout/vList4"/>
    <dgm:cxn modelId="{DC6938D4-C7EC-4569-9BE8-9256D66E1312}" type="presParOf" srcId="{4466816D-FAE9-40A3-8B78-4A98CC6848D4}" destId="{1A552CD3-AF34-42D8-B19A-D9AB77A15423}" srcOrd="1" destOrd="0" presId="urn:microsoft.com/office/officeart/2005/8/layout/vList4"/>
    <dgm:cxn modelId="{1A9BE48E-AC5F-492C-B6C3-186CD0AE8C41}" type="presParOf" srcId="{4466816D-FAE9-40A3-8B78-4A98CC6848D4}" destId="{A17A95A2-7C96-4177-BA12-9815DF772CA8}" srcOrd="2" destOrd="0" presId="urn:microsoft.com/office/officeart/2005/8/layout/vList4"/>
    <dgm:cxn modelId="{70C514C2-19A4-452C-8155-CDA98A07A3B6}" type="presParOf" srcId="{40BBA20C-D3F8-4D42-82D7-F8A5FEEFE105}" destId="{D2E504E9-7B12-4021-89CF-25D8F1697B3E}" srcOrd="3" destOrd="0" presId="urn:microsoft.com/office/officeart/2005/8/layout/vList4"/>
    <dgm:cxn modelId="{C226FE6B-24D9-4C56-BA18-CCDFC8E6CD02}" type="presParOf" srcId="{40BBA20C-D3F8-4D42-82D7-F8A5FEEFE105}" destId="{2C7D78D5-8F2F-40D9-9150-28F0DE2C90A9}" srcOrd="4" destOrd="0" presId="urn:microsoft.com/office/officeart/2005/8/layout/vList4"/>
    <dgm:cxn modelId="{BBB5E6AE-FAE0-48E1-A11B-6B57CAD56990}" type="presParOf" srcId="{2C7D78D5-8F2F-40D9-9150-28F0DE2C90A9}" destId="{7D77AB07-E13A-4F97-8CB5-0EA8FC779BA8}" srcOrd="0" destOrd="0" presId="urn:microsoft.com/office/officeart/2005/8/layout/vList4"/>
    <dgm:cxn modelId="{259118A6-40CC-4112-A616-468EC742D366}" type="presParOf" srcId="{2C7D78D5-8F2F-40D9-9150-28F0DE2C90A9}" destId="{BA4D9232-8266-4F1D-B9DB-F8E28AC3F4E6}" srcOrd="1" destOrd="0" presId="urn:microsoft.com/office/officeart/2005/8/layout/vList4"/>
    <dgm:cxn modelId="{86450B21-4EC2-4812-BF96-AAE5888F2EB0}" type="presParOf" srcId="{2C7D78D5-8F2F-40D9-9150-28F0DE2C90A9}" destId="{74A28C38-3699-4804-B71E-6C20727C0D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F13FD-2547-42E3-BDF4-297BD1B7F3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309AE4F-59AC-44B1-AA9B-B150BBEC331F}">
      <dgm:prSet phldrT="[Text]"/>
      <dgm:spPr/>
      <dgm:t>
        <a:bodyPr/>
        <a:lstStyle/>
        <a:p>
          <a:r>
            <a:rPr lang="de-DE" dirty="0"/>
            <a:t>Startnummernausgabe</a:t>
          </a:r>
        </a:p>
      </dgm:t>
    </dgm:pt>
    <dgm:pt modelId="{5F4E9ED1-4300-4F7E-81B4-316459FA5996}" type="parTrans" cxnId="{C17E640F-91B9-4CDF-A0AC-DBEE8CE8B7B9}">
      <dgm:prSet/>
      <dgm:spPr/>
      <dgm:t>
        <a:bodyPr/>
        <a:lstStyle/>
        <a:p>
          <a:endParaRPr lang="de-DE"/>
        </a:p>
      </dgm:t>
    </dgm:pt>
    <dgm:pt modelId="{DD606CF9-291C-48C7-A053-A82023BB6E4B}" type="sibTrans" cxnId="{C17E640F-91B9-4CDF-A0AC-DBEE8CE8B7B9}">
      <dgm:prSet/>
      <dgm:spPr/>
      <dgm:t>
        <a:bodyPr/>
        <a:lstStyle/>
        <a:p>
          <a:endParaRPr lang="de-DE"/>
        </a:p>
      </dgm:t>
    </dgm:pt>
    <dgm:pt modelId="{B41F83B0-869F-465E-9140-1F3C4E19B3D0}">
      <dgm:prSet phldrT="[Text]"/>
      <dgm:spPr/>
      <dgm:t>
        <a:bodyPr/>
        <a:lstStyle/>
        <a:p>
          <a:r>
            <a:rPr lang="de-DE" dirty="0"/>
            <a:t>Donnerstag 16:00-18:00 Uhr</a:t>
          </a:r>
        </a:p>
      </dgm:t>
    </dgm:pt>
    <dgm:pt modelId="{0BE7066D-6C81-4D95-841C-ED0987E7143A}" type="parTrans" cxnId="{55B4E0F7-1174-4C92-8C65-3A13A1A07BDC}">
      <dgm:prSet/>
      <dgm:spPr/>
      <dgm:t>
        <a:bodyPr/>
        <a:lstStyle/>
        <a:p>
          <a:endParaRPr lang="de-DE"/>
        </a:p>
      </dgm:t>
    </dgm:pt>
    <dgm:pt modelId="{39BB48CC-039E-467E-8440-12FAACF20099}" type="sibTrans" cxnId="{55B4E0F7-1174-4C92-8C65-3A13A1A07BDC}">
      <dgm:prSet/>
      <dgm:spPr/>
      <dgm:t>
        <a:bodyPr/>
        <a:lstStyle/>
        <a:p>
          <a:endParaRPr lang="de-DE"/>
        </a:p>
      </dgm:t>
    </dgm:pt>
    <dgm:pt modelId="{545599B4-ED9F-48B3-8155-EB59DAA05F9E}">
      <dgm:prSet phldrT="[Text]"/>
      <dgm:spPr/>
      <dgm:t>
        <a:bodyPr/>
        <a:lstStyle/>
        <a:p>
          <a:r>
            <a:rPr lang="de-DE" dirty="0"/>
            <a:t>Samstag ab 07:30 Uhr</a:t>
          </a:r>
        </a:p>
      </dgm:t>
    </dgm:pt>
    <dgm:pt modelId="{84A7F846-A21B-4AC6-9CD2-9B1C638DC19E}" type="parTrans" cxnId="{179CCF65-6102-4A76-BEB4-913FB51367ED}">
      <dgm:prSet/>
      <dgm:spPr/>
      <dgm:t>
        <a:bodyPr/>
        <a:lstStyle/>
        <a:p>
          <a:endParaRPr lang="de-DE"/>
        </a:p>
      </dgm:t>
    </dgm:pt>
    <dgm:pt modelId="{31359467-F109-4344-863A-C34C461D684A}" type="sibTrans" cxnId="{179CCF65-6102-4A76-BEB4-913FB51367ED}">
      <dgm:prSet/>
      <dgm:spPr/>
      <dgm:t>
        <a:bodyPr/>
        <a:lstStyle/>
        <a:p>
          <a:endParaRPr lang="de-DE"/>
        </a:p>
      </dgm:t>
    </dgm:pt>
    <dgm:pt modelId="{A2297726-6C41-420B-AD9F-BA74F6F39E47}">
      <dgm:prSet phldrT="[Text]"/>
      <dgm:spPr/>
      <dgm:t>
        <a:bodyPr/>
        <a:lstStyle/>
        <a:p>
          <a:r>
            <a:rPr lang="de-DE" dirty="0"/>
            <a:t>Trainingspfeile und Gerätekontrolle</a:t>
          </a:r>
        </a:p>
      </dgm:t>
    </dgm:pt>
    <dgm:pt modelId="{0701361B-CF89-4061-B39A-AD261727AA21}" type="parTrans" cxnId="{A5F174A7-5976-41F3-ABCD-EFD4D9F72078}">
      <dgm:prSet/>
      <dgm:spPr/>
      <dgm:t>
        <a:bodyPr/>
        <a:lstStyle/>
        <a:p>
          <a:endParaRPr lang="de-DE"/>
        </a:p>
      </dgm:t>
    </dgm:pt>
    <dgm:pt modelId="{4944D7AC-C450-4A81-9AD9-F1AB2FB03D77}" type="sibTrans" cxnId="{A5F174A7-5976-41F3-ABCD-EFD4D9F72078}">
      <dgm:prSet/>
      <dgm:spPr/>
      <dgm:t>
        <a:bodyPr/>
        <a:lstStyle/>
        <a:p>
          <a:endParaRPr lang="de-DE"/>
        </a:p>
      </dgm:t>
    </dgm:pt>
    <dgm:pt modelId="{14F3E086-74E0-4596-A787-AC89AE273E9D}">
      <dgm:prSet phldrT="[Text]"/>
      <dgm:spPr/>
      <dgm:t>
        <a:bodyPr/>
        <a:lstStyle/>
        <a:p>
          <a:r>
            <a:rPr lang="de-DE" dirty="0"/>
            <a:t>jeweils eine Stunde vor Wettkampfbeginn</a:t>
          </a:r>
        </a:p>
      </dgm:t>
    </dgm:pt>
    <dgm:pt modelId="{F4863B03-F88D-4562-BD43-BE316096B36C}" type="parTrans" cxnId="{AD0B7067-55A1-4D9D-B115-5A80DBA73B14}">
      <dgm:prSet/>
      <dgm:spPr/>
      <dgm:t>
        <a:bodyPr/>
        <a:lstStyle/>
        <a:p>
          <a:endParaRPr lang="de-DE"/>
        </a:p>
      </dgm:t>
    </dgm:pt>
    <dgm:pt modelId="{F3D5C511-8A93-4B5A-8FFE-C9AA8E867570}" type="sibTrans" cxnId="{AD0B7067-55A1-4D9D-B115-5A80DBA73B14}">
      <dgm:prSet/>
      <dgm:spPr/>
      <dgm:t>
        <a:bodyPr/>
        <a:lstStyle/>
        <a:p>
          <a:endParaRPr lang="de-DE"/>
        </a:p>
      </dgm:t>
    </dgm:pt>
    <dgm:pt modelId="{4BDEC149-B727-4082-AD52-A650431B2C50}">
      <dgm:prSet phldrT="[Text]"/>
      <dgm:spPr/>
      <dgm:t>
        <a:bodyPr/>
        <a:lstStyle/>
        <a:p>
          <a:r>
            <a:rPr lang="de-DE" dirty="0"/>
            <a:t>Startberechtigung</a:t>
          </a:r>
        </a:p>
      </dgm:t>
    </dgm:pt>
    <dgm:pt modelId="{FF19AB06-AC74-4C90-926B-BC2311BFE022}" type="parTrans" cxnId="{161AC83A-73A8-4CB4-B150-9D7CE242D70C}">
      <dgm:prSet/>
      <dgm:spPr/>
      <dgm:t>
        <a:bodyPr/>
        <a:lstStyle/>
        <a:p>
          <a:endParaRPr lang="de-DE"/>
        </a:p>
      </dgm:t>
    </dgm:pt>
    <dgm:pt modelId="{5C2F1DED-E1BE-4C7A-9A58-0FE83B5C5EF1}" type="sibTrans" cxnId="{161AC83A-73A8-4CB4-B150-9D7CE242D70C}">
      <dgm:prSet/>
      <dgm:spPr/>
      <dgm:t>
        <a:bodyPr/>
        <a:lstStyle/>
        <a:p>
          <a:endParaRPr lang="de-DE"/>
        </a:p>
      </dgm:t>
    </dgm:pt>
    <dgm:pt modelId="{604C9A96-7150-48F5-BE02-17D7B7AFCA6C}">
      <dgm:prSet phldrT="[Text]"/>
      <dgm:spPr/>
      <dgm:t>
        <a:bodyPr/>
        <a:lstStyle/>
        <a:p>
          <a:r>
            <a:rPr lang="de-DE" dirty="0"/>
            <a:t>Startkarte sowie bei Personen, die vor dem 01.01.2002 geboren sind, sind Reisepass oder Personalausweis mitzuführen.</a:t>
          </a:r>
        </a:p>
      </dgm:t>
    </dgm:pt>
    <dgm:pt modelId="{93B4CFB8-FD5F-416B-97D4-185031DF28DC}" type="parTrans" cxnId="{C85BAF0E-0DB3-49CB-9EB4-FA517432197C}">
      <dgm:prSet/>
      <dgm:spPr/>
      <dgm:t>
        <a:bodyPr/>
        <a:lstStyle/>
        <a:p>
          <a:endParaRPr lang="de-DE"/>
        </a:p>
      </dgm:t>
    </dgm:pt>
    <dgm:pt modelId="{43E65BB3-33CE-458C-B2A3-41B380D3E34D}" type="sibTrans" cxnId="{C85BAF0E-0DB3-49CB-9EB4-FA517432197C}">
      <dgm:prSet/>
      <dgm:spPr/>
      <dgm:t>
        <a:bodyPr/>
        <a:lstStyle/>
        <a:p>
          <a:endParaRPr lang="de-DE"/>
        </a:p>
      </dgm:t>
    </dgm:pt>
    <dgm:pt modelId="{4C1E94CE-E20F-45F5-AC16-33874C27463F}">
      <dgm:prSet phldrT="[Text]"/>
      <dgm:spPr/>
      <dgm:t>
        <a:bodyPr/>
        <a:lstStyle/>
        <a:p>
          <a:r>
            <a:rPr lang="de-DE" dirty="0"/>
            <a:t>Starter ohne deutsche Staatsangehörigkeit: vgl. Regel 0.7.4.1 der Sportordnung</a:t>
          </a:r>
        </a:p>
      </dgm:t>
    </dgm:pt>
    <dgm:pt modelId="{4AC9C640-F8A6-4C15-9A45-0DC6B0019C37}" type="parTrans" cxnId="{D8103007-0EC1-4818-A017-C8744458C22E}">
      <dgm:prSet/>
      <dgm:spPr/>
      <dgm:t>
        <a:bodyPr/>
        <a:lstStyle/>
        <a:p>
          <a:endParaRPr lang="de-DE"/>
        </a:p>
      </dgm:t>
    </dgm:pt>
    <dgm:pt modelId="{71BD0F02-1253-4A78-B6D1-FB8659A3357E}" type="sibTrans" cxnId="{D8103007-0EC1-4818-A017-C8744458C22E}">
      <dgm:prSet/>
      <dgm:spPr/>
      <dgm:t>
        <a:bodyPr/>
        <a:lstStyle/>
        <a:p>
          <a:endParaRPr lang="de-DE"/>
        </a:p>
      </dgm:t>
    </dgm:pt>
    <dgm:pt modelId="{8127D512-5C55-405E-8CE9-0B7DD253C29F}">
      <dgm:prSet phldrT="[Text]"/>
      <dgm:spPr/>
      <dgm:t>
        <a:bodyPr/>
        <a:lstStyle/>
        <a:p>
          <a:r>
            <a:rPr lang="de-DE" dirty="0"/>
            <a:t>Sonntag ab 07:30 Uhr</a:t>
          </a:r>
        </a:p>
      </dgm:t>
    </dgm:pt>
    <dgm:pt modelId="{0D9E1F08-953E-4EB6-8E92-6D4DEDD9B928}" type="parTrans" cxnId="{B6987019-CF95-4179-8799-9296ABC58270}">
      <dgm:prSet/>
      <dgm:spPr/>
      <dgm:t>
        <a:bodyPr/>
        <a:lstStyle/>
        <a:p>
          <a:endParaRPr lang="de-DE"/>
        </a:p>
      </dgm:t>
    </dgm:pt>
    <dgm:pt modelId="{7B02E08F-6378-43C6-8C1D-4ECD489724F8}" type="sibTrans" cxnId="{B6987019-CF95-4179-8799-9296ABC58270}">
      <dgm:prSet/>
      <dgm:spPr/>
      <dgm:t>
        <a:bodyPr/>
        <a:lstStyle/>
        <a:p>
          <a:endParaRPr lang="de-DE"/>
        </a:p>
      </dgm:t>
    </dgm:pt>
    <dgm:pt modelId="{686DB0B4-374C-4509-9B48-96BB4108D913}">
      <dgm:prSet phldrT="[Text]"/>
      <dgm:spPr/>
      <dgm:t>
        <a:bodyPr/>
        <a:lstStyle/>
        <a:p>
          <a:r>
            <a:rPr lang="de-DE" dirty="0"/>
            <a:t>Freitag ab 07:30 Uhr</a:t>
          </a:r>
        </a:p>
      </dgm:t>
    </dgm:pt>
    <dgm:pt modelId="{9E733521-A3D2-41AD-8CB5-694576E19017}" type="parTrans" cxnId="{84146052-4FDB-4D4C-A0C5-BDCA22C6EFD3}">
      <dgm:prSet/>
      <dgm:spPr/>
      <dgm:t>
        <a:bodyPr/>
        <a:lstStyle/>
        <a:p>
          <a:endParaRPr lang="de-DE"/>
        </a:p>
      </dgm:t>
    </dgm:pt>
    <dgm:pt modelId="{C3AC6826-30C0-4D97-889F-325FCDA786E1}" type="sibTrans" cxnId="{84146052-4FDB-4D4C-A0C5-BDCA22C6EFD3}">
      <dgm:prSet/>
      <dgm:spPr/>
      <dgm:t>
        <a:bodyPr/>
        <a:lstStyle/>
        <a:p>
          <a:endParaRPr lang="de-DE"/>
        </a:p>
      </dgm:t>
    </dgm:pt>
    <dgm:pt modelId="{7F305347-7AE8-4357-8E03-C94DC9753449}" type="pres">
      <dgm:prSet presAssocID="{2F8F13FD-2547-42E3-BDF4-297BD1B7F364}" presName="linear" presStyleCnt="0">
        <dgm:presLayoutVars>
          <dgm:dir/>
          <dgm:resizeHandles val="exact"/>
        </dgm:presLayoutVars>
      </dgm:prSet>
      <dgm:spPr/>
    </dgm:pt>
    <dgm:pt modelId="{63B77133-EB13-496A-B3B5-A51D39BEDA3C}" type="pres">
      <dgm:prSet presAssocID="{D309AE4F-59AC-44B1-AA9B-B150BBEC331F}" presName="comp" presStyleCnt="0"/>
      <dgm:spPr/>
    </dgm:pt>
    <dgm:pt modelId="{028375B6-0B51-4477-ADA6-9E78406477B8}" type="pres">
      <dgm:prSet presAssocID="{D309AE4F-59AC-44B1-AA9B-B150BBEC331F}" presName="box" presStyleLbl="node1" presStyleIdx="0" presStyleCnt="3"/>
      <dgm:spPr/>
    </dgm:pt>
    <dgm:pt modelId="{64FC3066-57F8-45CE-8590-31D6676517FB}" type="pres">
      <dgm:prSet presAssocID="{D309AE4F-59AC-44B1-AA9B-B150BBEC331F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793E7BF8-34A3-4FBA-9BA7-94AED228B34A}" type="pres">
      <dgm:prSet presAssocID="{D309AE4F-59AC-44B1-AA9B-B150BBEC331F}" presName="text" presStyleLbl="node1" presStyleIdx="0" presStyleCnt="3">
        <dgm:presLayoutVars>
          <dgm:bulletEnabled val="1"/>
        </dgm:presLayoutVars>
      </dgm:prSet>
      <dgm:spPr/>
    </dgm:pt>
    <dgm:pt modelId="{37C2FD48-BBF8-4E0F-B3BF-B1A0D49DB8D1}" type="pres">
      <dgm:prSet presAssocID="{DD606CF9-291C-48C7-A053-A82023BB6E4B}" presName="spacer" presStyleCnt="0"/>
      <dgm:spPr/>
    </dgm:pt>
    <dgm:pt modelId="{C064F0B1-451E-4CFD-8105-6A42BDC17A17}" type="pres">
      <dgm:prSet presAssocID="{A2297726-6C41-420B-AD9F-BA74F6F39E47}" presName="comp" presStyleCnt="0"/>
      <dgm:spPr/>
    </dgm:pt>
    <dgm:pt modelId="{9E755E7D-E7F8-4A8B-8887-2BD95AB47E3F}" type="pres">
      <dgm:prSet presAssocID="{A2297726-6C41-420B-AD9F-BA74F6F39E47}" presName="box" presStyleLbl="node1" presStyleIdx="1" presStyleCnt="3"/>
      <dgm:spPr/>
    </dgm:pt>
    <dgm:pt modelId="{3D4A6CF3-2901-492D-B231-C8DAC3ED7A6E}" type="pres">
      <dgm:prSet presAssocID="{A2297726-6C41-420B-AD9F-BA74F6F39E4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4838C5C0-5B17-4C65-8E52-4E231C68D9E9}" type="pres">
      <dgm:prSet presAssocID="{A2297726-6C41-420B-AD9F-BA74F6F39E47}" presName="text" presStyleLbl="node1" presStyleIdx="1" presStyleCnt="3">
        <dgm:presLayoutVars>
          <dgm:bulletEnabled val="1"/>
        </dgm:presLayoutVars>
      </dgm:prSet>
      <dgm:spPr/>
    </dgm:pt>
    <dgm:pt modelId="{D11C07E8-3870-477B-9913-8648AAAE6FE8}" type="pres">
      <dgm:prSet presAssocID="{4944D7AC-C450-4A81-9AD9-F1AB2FB03D77}" presName="spacer" presStyleCnt="0"/>
      <dgm:spPr/>
    </dgm:pt>
    <dgm:pt modelId="{3E274C77-BAED-4314-8493-18C7BB8CE5AB}" type="pres">
      <dgm:prSet presAssocID="{4BDEC149-B727-4082-AD52-A650431B2C50}" presName="comp" presStyleCnt="0"/>
      <dgm:spPr/>
    </dgm:pt>
    <dgm:pt modelId="{69AB9F90-8942-4281-92D6-6ACD5DB1578D}" type="pres">
      <dgm:prSet presAssocID="{4BDEC149-B727-4082-AD52-A650431B2C50}" presName="box" presStyleLbl="node1" presStyleIdx="2" presStyleCnt="3"/>
      <dgm:spPr/>
    </dgm:pt>
    <dgm:pt modelId="{6E7917D3-40AF-450C-B7EA-5182588FF28E}" type="pres">
      <dgm:prSet presAssocID="{4BDEC149-B727-4082-AD52-A650431B2C50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44005906-49A7-441B-B89B-B8A37043EF44}" type="pres">
      <dgm:prSet presAssocID="{4BDEC149-B727-4082-AD52-A650431B2C50}" presName="text" presStyleLbl="node1" presStyleIdx="2" presStyleCnt="3">
        <dgm:presLayoutVars>
          <dgm:bulletEnabled val="1"/>
        </dgm:presLayoutVars>
      </dgm:prSet>
      <dgm:spPr/>
    </dgm:pt>
  </dgm:ptLst>
  <dgm:cxnLst>
    <dgm:cxn modelId="{DDD92604-A19A-4CD9-BC3A-4F87458CF78D}" type="presOf" srcId="{B41F83B0-869F-465E-9140-1F3C4E19B3D0}" destId="{028375B6-0B51-4477-ADA6-9E78406477B8}" srcOrd="0" destOrd="1" presId="urn:microsoft.com/office/officeart/2005/8/layout/vList4"/>
    <dgm:cxn modelId="{02C3CB04-438B-4640-8C0A-9A180C1679EC}" type="presOf" srcId="{604C9A96-7150-48F5-BE02-17D7B7AFCA6C}" destId="{69AB9F90-8942-4281-92D6-6ACD5DB1578D}" srcOrd="0" destOrd="1" presId="urn:microsoft.com/office/officeart/2005/8/layout/vList4"/>
    <dgm:cxn modelId="{D8103007-0EC1-4818-A017-C8744458C22E}" srcId="{4BDEC149-B727-4082-AD52-A650431B2C50}" destId="{4C1E94CE-E20F-45F5-AC16-33874C27463F}" srcOrd="1" destOrd="0" parTransId="{4AC9C640-F8A6-4C15-9A45-0DC6B0019C37}" sibTransId="{71BD0F02-1253-4A78-B6D1-FB8659A3357E}"/>
    <dgm:cxn modelId="{105C200E-EDB1-4071-A576-A2384EE201CA}" type="presOf" srcId="{14F3E086-74E0-4596-A787-AC89AE273E9D}" destId="{4838C5C0-5B17-4C65-8E52-4E231C68D9E9}" srcOrd="1" destOrd="1" presId="urn:microsoft.com/office/officeart/2005/8/layout/vList4"/>
    <dgm:cxn modelId="{C85BAF0E-0DB3-49CB-9EB4-FA517432197C}" srcId="{4BDEC149-B727-4082-AD52-A650431B2C50}" destId="{604C9A96-7150-48F5-BE02-17D7B7AFCA6C}" srcOrd="0" destOrd="0" parTransId="{93B4CFB8-FD5F-416B-97D4-185031DF28DC}" sibTransId="{43E65BB3-33CE-458C-B2A3-41B380D3E34D}"/>
    <dgm:cxn modelId="{26A1610F-D9AD-4B68-8BBF-2181A3937016}" type="presOf" srcId="{604C9A96-7150-48F5-BE02-17D7B7AFCA6C}" destId="{44005906-49A7-441B-B89B-B8A37043EF44}" srcOrd="1" destOrd="1" presId="urn:microsoft.com/office/officeart/2005/8/layout/vList4"/>
    <dgm:cxn modelId="{C17E640F-91B9-4CDF-A0AC-DBEE8CE8B7B9}" srcId="{2F8F13FD-2547-42E3-BDF4-297BD1B7F364}" destId="{D309AE4F-59AC-44B1-AA9B-B150BBEC331F}" srcOrd="0" destOrd="0" parTransId="{5F4E9ED1-4300-4F7E-81B4-316459FA5996}" sibTransId="{DD606CF9-291C-48C7-A053-A82023BB6E4B}"/>
    <dgm:cxn modelId="{BEB5EC12-70D4-4B14-9B9E-5A4FF95E7B90}" type="presOf" srcId="{4C1E94CE-E20F-45F5-AC16-33874C27463F}" destId="{44005906-49A7-441B-B89B-B8A37043EF44}" srcOrd="1" destOrd="2" presId="urn:microsoft.com/office/officeart/2005/8/layout/vList4"/>
    <dgm:cxn modelId="{B6987019-CF95-4179-8799-9296ABC58270}" srcId="{D309AE4F-59AC-44B1-AA9B-B150BBEC331F}" destId="{8127D512-5C55-405E-8CE9-0B7DD253C29F}" srcOrd="3" destOrd="0" parTransId="{0D9E1F08-953E-4EB6-8E92-6D4DEDD9B928}" sibTransId="{7B02E08F-6378-43C6-8C1D-4ECD489724F8}"/>
    <dgm:cxn modelId="{108E0A1A-C5B0-45DD-9BBA-401828D82320}" type="presOf" srcId="{686DB0B4-374C-4509-9B48-96BB4108D913}" destId="{028375B6-0B51-4477-ADA6-9E78406477B8}" srcOrd="0" destOrd="2" presId="urn:microsoft.com/office/officeart/2005/8/layout/vList4"/>
    <dgm:cxn modelId="{4DF52C24-B9C4-45C3-861C-A32169CFFF13}" type="presOf" srcId="{8127D512-5C55-405E-8CE9-0B7DD253C29F}" destId="{793E7BF8-34A3-4FBA-9BA7-94AED228B34A}" srcOrd="1" destOrd="4" presId="urn:microsoft.com/office/officeart/2005/8/layout/vList4"/>
    <dgm:cxn modelId="{5FE2A126-0D1E-4AFF-A539-AC320AC60BC3}" type="presOf" srcId="{545599B4-ED9F-48B3-8155-EB59DAA05F9E}" destId="{793E7BF8-34A3-4FBA-9BA7-94AED228B34A}" srcOrd="1" destOrd="3" presId="urn:microsoft.com/office/officeart/2005/8/layout/vList4"/>
    <dgm:cxn modelId="{2E43E02A-0C29-459C-AADE-F509372AEB6D}" type="presOf" srcId="{545599B4-ED9F-48B3-8155-EB59DAA05F9E}" destId="{028375B6-0B51-4477-ADA6-9E78406477B8}" srcOrd="0" destOrd="3" presId="urn:microsoft.com/office/officeart/2005/8/layout/vList4"/>
    <dgm:cxn modelId="{F6797B31-ECA6-4FF9-9829-45690747C7EB}" type="presOf" srcId="{A2297726-6C41-420B-AD9F-BA74F6F39E47}" destId="{9E755E7D-E7F8-4A8B-8887-2BD95AB47E3F}" srcOrd="0" destOrd="0" presId="urn:microsoft.com/office/officeart/2005/8/layout/vList4"/>
    <dgm:cxn modelId="{695A0E3A-37F3-407D-A7C6-385E2367B575}" type="presOf" srcId="{4BDEC149-B727-4082-AD52-A650431B2C50}" destId="{69AB9F90-8942-4281-92D6-6ACD5DB1578D}" srcOrd="0" destOrd="0" presId="urn:microsoft.com/office/officeart/2005/8/layout/vList4"/>
    <dgm:cxn modelId="{161AC83A-73A8-4CB4-B150-9D7CE242D70C}" srcId="{2F8F13FD-2547-42E3-BDF4-297BD1B7F364}" destId="{4BDEC149-B727-4082-AD52-A650431B2C50}" srcOrd="2" destOrd="0" parTransId="{FF19AB06-AC74-4C90-926B-BC2311BFE022}" sibTransId="{5C2F1DED-E1BE-4C7A-9A58-0FE83B5C5EF1}"/>
    <dgm:cxn modelId="{179CCF65-6102-4A76-BEB4-913FB51367ED}" srcId="{D309AE4F-59AC-44B1-AA9B-B150BBEC331F}" destId="{545599B4-ED9F-48B3-8155-EB59DAA05F9E}" srcOrd="2" destOrd="0" parTransId="{84A7F846-A21B-4AC6-9CD2-9B1C638DC19E}" sibTransId="{31359467-F109-4344-863A-C34C461D684A}"/>
    <dgm:cxn modelId="{68DEFC65-DC50-4307-B809-4292D09A8DF8}" type="presOf" srcId="{D309AE4F-59AC-44B1-AA9B-B150BBEC331F}" destId="{793E7BF8-34A3-4FBA-9BA7-94AED228B34A}" srcOrd="1" destOrd="0" presId="urn:microsoft.com/office/officeart/2005/8/layout/vList4"/>
    <dgm:cxn modelId="{AD0B7067-55A1-4D9D-B115-5A80DBA73B14}" srcId="{A2297726-6C41-420B-AD9F-BA74F6F39E47}" destId="{14F3E086-74E0-4596-A787-AC89AE273E9D}" srcOrd="0" destOrd="0" parTransId="{F4863B03-F88D-4562-BD43-BE316096B36C}" sibTransId="{F3D5C511-8A93-4B5A-8FFE-C9AA8E867570}"/>
    <dgm:cxn modelId="{0125DA4E-2C96-4CE3-A34F-2E78BF8C94F8}" type="presOf" srcId="{4C1E94CE-E20F-45F5-AC16-33874C27463F}" destId="{69AB9F90-8942-4281-92D6-6ACD5DB1578D}" srcOrd="0" destOrd="2" presId="urn:microsoft.com/office/officeart/2005/8/layout/vList4"/>
    <dgm:cxn modelId="{84146052-4FDB-4D4C-A0C5-BDCA22C6EFD3}" srcId="{D309AE4F-59AC-44B1-AA9B-B150BBEC331F}" destId="{686DB0B4-374C-4509-9B48-96BB4108D913}" srcOrd="1" destOrd="0" parTransId="{9E733521-A3D2-41AD-8CB5-694576E19017}" sibTransId="{C3AC6826-30C0-4D97-889F-325FCDA786E1}"/>
    <dgm:cxn modelId="{10696781-16C3-4FA4-98C3-B19828E8D82B}" type="presOf" srcId="{A2297726-6C41-420B-AD9F-BA74F6F39E47}" destId="{4838C5C0-5B17-4C65-8E52-4E231C68D9E9}" srcOrd="1" destOrd="0" presId="urn:microsoft.com/office/officeart/2005/8/layout/vList4"/>
    <dgm:cxn modelId="{A5E2CBA2-A6DC-4BCC-9297-2FAADAC16831}" type="presOf" srcId="{D309AE4F-59AC-44B1-AA9B-B150BBEC331F}" destId="{028375B6-0B51-4477-ADA6-9E78406477B8}" srcOrd="0" destOrd="0" presId="urn:microsoft.com/office/officeart/2005/8/layout/vList4"/>
    <dgm:cxn modelId="{A87A68A7-C068-48F8-9612-304D40C7592F}" type="presOf" srcId="{8127D512-5C55-405E-8CE9-0B7DD253C29F}" destId="{028375B6-0B51-4477-ADA6-9E78406477B8}" srcOrd="0" destOrd="4" presId="urn:microsoft.com/office/officeart/2005/8/layout/vList4"/>
    <dgm:cxn modelId="{A5F174A7-5976-41F3-ABCD-EFD4D9F72078}" srcId="{2F8F13FD-2547-42E3-BDF4-297BD1B7F364}" destId="{A2297726-6C41-420B-AD9F-BA74F6F39E47}" srcOrd="1" destOrd="0" parTransId="{0701361B-CF89-4061-B39A-AD261727AA21}" sibTransId="{4944D7AC-C450-4A81-9AD9-F1AB2FB03D77}"/>
    <dgm:cxn modelId="{CEBE9FAD-4F0C-4206-B41B-8746551EE53A}" type="presOf" srcId="{14F3E086-74E0-4596-A787-AC89AE273E9D}" destId="{9E755E7D-E7F8-4A8B-8887-2BD95AB47E3F}" srcOrd="0" destOrd="1" presId="urn:microsoft.com/office/officeart/2005/8/layout/vList4"/>
    <dgm:cxn modelId="{4C943DB3-0259-4868-A686-C7FA6DFA94E8}" type="presOf" srcId="{B41F83B0-869F-465E-9140-1F3C4E19B3D0}" destId="{793E7BF8-34A3-4FBA-9BA7-94AED228B34A}" srcOrd="1" destOrd="1" presId="urn:microsoft.com/office/officeart/2005/8/layout/vList4"/>
    <dgm:cxn modelId="{E62430BF-6AB0-4D7A-81FF-F2EA95837B29}" type="presOf" srcId="{4BDEC149-B727-4082-AD52-A650431B2C50}" destId="{44005906-49A7-441B-B89B-B8A37043EF44}" srcOrd="1" destOrd="0" presId="urn:microsoft.com/office/officeart/2005/8/layout/vList4"/>
    <dgm:cxn modelId="{6DFDD7F0-2563-419D-81B6-AF86297487FF}" type="presOf" srcId="{686DB0B4-374C-4509-9B48-96BB4108D913}" destId="{793E7BF8-34A3-4FBA-9BA7-94AED228B34A}" srcOrd="1" destOrd="2" presId="urn:microsoft.com/office/officeart/2005/8/layout/vList4"/>
    <dgm:cxn modelId="{55B4E0F7-1174-4C92-8C65-3A13A1A07BDC}" srcId="{D309AE4F-59AC-44B1-AA9B-B150BBEC331F}" destId="{B41F83B0-869F-465E-9140-1F3C4E19B3D0}" srcOrd="0" destOrd="0" parTransId="{0BE7066D-6C81-4D95-841C-ED0987E7143A}" sibTransId="{39BB48CC-039E-467E-8440-12FAACF20099}"/>
    <dgm:cxn modelId="{D42AC7FD-D3B1-4D9D-9520-CAF7A6740D7F}" type="presOf" srcId="{2F8F13FD-2547-42E3-BDF4-297BD1B7F364}" destId="{7F305347-7AE8-4357-8E03-C94DC9753449}" srcOrd="0" destOrd="0" presId="urn:microsoft.com/office/officeart/2005/8/layout/vList4"/>
    <dgm:cxn modelId="{30F93053-B6BA-480E-83B5-936051C8ABC0}" type="presParOf" srcId="{7F305347-7AE8-4357-8E03-C94DC9753449}" destId="{63B77133-EB13-496A-B3B5-A51D39BEDA3C}" srcOrd="0" destOrd="0" presId="urn:microsoft.com/office/officeart/2005/8/layout/vList4"/>
    <dgm:cxn modelId="{DBE3C6FE-1550-4140-ADC6-98AC7261F426}" type="presParOf" srcId="{63B77133-EB13-496A-B3B5-A51D39BEDA3C}" destId="{028375B6-0B51-4477-ADA6-9E78406477B8}" srcOrd="0" destOrd="0" presId="urn:microsoft.com/office/officeart/2005/8/layout/vList4"/>
    <dgm:cxn modelId="{28DB91EA-9797-4783-AA01-291AA127001A}" type="presParOf" srcId="{63B77133-EB13-496A-B3B5-A51D39BEDA3C}" destId="{64FC3066-57F8-45CE-8590-31D6676517FB}" srcOrd="1" destOrd="0" presId="urn:microsoft.com/office/officeart/2005/8/layout/vList4"/>
    <dgm:cxn modelId="{E4679B60-417E-4F5F-908E-0565797D5CFE}" type="presParOf" srcId="{63B77133-EB13-496A-B3B5-A51D39BEDA3C}" destId="{793E7BF8-34A3-4FBA-9BA7-94AED228B34A}" srcOrd="2" destOrd="0" presId="urn:microsoft.com/office/officeart/2005/8/layout/vList4"/>
    <dgm:cxn modelId="{D797127C-2029-498F-AD2B-F8A31C4E27C3}" type="presParOf" srcId="{7F305347-7AE8-4357-8E03-C94DC9753449}" destId="{37C2FD48-BBF8-4E0F-B3BF-B1A0D49DB8D1}" srcOrd="1" destOrd="0" presId="urn:microsoft.com/office/officeart/2005/8/layout/vList4"/>
    <dgm:cxn modelId="{2B5A07B1-E345-42EE-AB8F-048BF97DF8ED}" type="presParOf" srcId="{7F305347-7AE8-4357-8E03-C94DC9753449}" destId="{C064F0B1-451E-4CFD-8105-6A42BDC17A17}" srcOrd="2" destOrd="0" presId="urn:microsoft.com/office/officeart/2005/8/layout/vList4"/>
    <dgm:cxn modelId="{B565D0F1-5CC3-4E14-9198-EA02F98D5C38}" type="presParOf" srcId="{C064F0B1-451E-4CFD-8105-6A42BDC17A17}" destId="{9E755E7D-E7F8-4A8B-8887-2BD95AB47E3F}" srcOrd="0" destOrd="0" presId="urn:microsoft.com/office/officeart/2005/8/layout/vList4"/>
    <dgm:cxn modelId="{27F342EA-D280-4B89-9687-9364786F0298}" type="presParOf" srcId="{C064F0B1-451E-4CFD-8105-6A42BDC17A17}" destId="{3D4A6CF3-2901-492D-B231-C8DAC3ED7A6E}" srcOrd="1" destOrd="0" presId="urn:microsoft.com/office/officeart/2005/8/layout/vList4"/>
    <dgm:cxn modelId="{EAA8FA32-128A-41C7-A31B-F03B4E38A92F}" type="presParOf" srcId="{C064F0B1-451E-4CFD-8105-6A42BDC17A17}" destId="{4838C5C0-5B17-4C65-8E52-4E231C68D9E9}" srcOrd="2" destOrd="0" presId="urn:microsoft.com/office/officeart/2005/8/layout/vList4"/>
    <dgm:cxn modelId="{C0083C66-0EF4-43F2-9179-3B405CED4DA8}" type="presParOf" srcId="{7F305347-7AE8-4357-8E03-C94DC9753449}" destId="{D11C07E8-3870-477B-9913-8648AAAE6FE8}" srcOrd="3" destOrd="0" presId="urn:microsoft.com/office/officeart/2005/8/layout/vList4"/>
    <dgm:cxn modelId="{52C3CAB4-F3E5-44A1-93F7-13304C623C6F}" type="presParOf" srcId="{7F305347-7AE8-4357-8E03-C94DC9753449}" destId="{3E274C77-BAED-4314-8493-18C7BB8CE5AB}" srcOrd="4" destOrd="0" presId="urn:microsoft.com/office/officeart/2005/8/layout/vList4"/>
    <dgm:cxn modelId="{69D40494-B950-46D5-8D02-710C0C7BDA29}" type="presParOf" srcId="{3E274C77-BAED-4314-8493-18C7BB8CE5AB}" destId="{69AB9F90-8942-4281-92D6-6ACD5DB1578D}" srcOrd="0" destOrd="0" presId="urn:microsoft.com/office/officeart/2005/8/layout/vList4"/>
    <dgm:cxn modelId="{5B84B4B7-0E47-4DE2-B015-F8F17844AD61}" type="presParOf" srcId="{3E274C77-BAED-4314-8493-18C7BB8CE5AB}" destId="{6E7917D3-40AF-450C-B7EA-5182588FF28E}" srcOrd="1" destOrd="0" presId="urn:microsoft.com/office/officeart/2005/8/layout/vList4"/>
    <dgm:cxn modelId="{50EB521D-C879-44C6-92AC-B7AC789CFC8A}" type="presParOf" srcId="{3E274C77-BAED-4314-8493-18C7BB8CE5AB}" destId="{44005906-49A7-441B-B89B-B8A37043EF4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EFC85F-6A42-4633-AC25-9FE6C75B648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31DDA05-0B61-48E4-BDBA-547939DA35BA}">
      <dgm:prSet phldrT="[Text]"/>
      <dgm:spPr/>
      <dgm:t>
        <a:bodyPr/>
        <a:lstStyle/>
        <a:p>
          <a:r>
            <a:rPr lang="de-DE" dirty="0"/>
            <a:t>Freitag, 04.03.2022, 10:00 Uhr</a:t>
          </a:r>
        </a:p>
      </dgm:t>
    </dgm:pt>
    <dgm:pt modelId="{7543902D-B5F6-40DC-99AC-98B51C0A5DD5}" type="parTrans" cxnId="{3CB2F3F8-99B8-4DE3-AD45-E557FAB18F51}">
      <dgm:prSet/>
      <dgm:spPr/>
      <dgm:t>
        <a:bodyPr/>
        <a:lstStyle/>
        <a:p>
          <a:endParaRPr lang="de-DE"/>
        </a:p>
      </dgm:t>
    </dgm:pt>
    <dgm:pt modelId="{A3EB26BF-C94C-4031-BCFB-E09571E3AA03}" type="sibTrans" cxnId="{3CB2F3F8-99B8-4DE3-AD45-E557FAB18F51}">
      <dgm:prSet/>
      <dgm:spPr/>
      <dgm:t>
        <a:bodyPr/>
        <a:lstStyle/>
        <a:p>
          <a:endParaRPr lang="de-DE"/>
        </a:p>
      </dgm:t>
    </dgm:pt>
    <dgm:pt modelId="{700F6A1C-A536-4EC0-9D65-B32268ECAE39}">
      <dgm:prSet phldrT="[Text]"/>
      <dgm:spPr/>
      <dgm:t>
        <a:bodyPr/>
        <a:lstStyle/>
        <a:p>
          <a:r>
            <a:rPr lang="de-DE" dirty="0"/>
            <a:t>Samstag, 05.03.2022, 09:00 Uhr</a:t>
          </a:r>
        </a:p>
      </dgm:t>
    </dgm:pt>
    <dgm:pt modelId="{6A60FBA1-919C-4628-B02E-4ED751F17066}" type="parTrans" cxnId="{400BD091-CBEA-4EE0-A0BC-D41EA11A9088}">
      <dgm:prSet/>
      <dgm:spPr/>
      <dgm:t>
        <a:bodyPr/>
        <a:lstStyle/>
        <a:p>
          <a:endParaRPr lang="de-DE"/>
        </a:p>
      </dgm:t>
    </dgm:pt>
    <dgm:pt modelId="{79CB2F0E-ABF3-40E3-B4BD-2DFA2C552FC2}" type="sibTrans" cxnId="{400BD091-CBEA-4EE0-A0BC-D41EA11A9088}">
      <dgm:prSet/>
      <dgm:spPr/>
      <dgm:t>
        <a:bodyPr/>
        <a:lstStyle/>
        <a:p>
          <a:endParaRPr lang="de-DE"/>
        </a:p>
      </dgm:t>
    </dgm:pt>
    <dgm:pt modelId="{E8442897-E971-4F7F-BC81-AC3E8C7543DA}">
      <dgm:prSet phldrT="[Text]" custT="1"/>
      <dgm:spPr/>
      <dgm:t>
        <a:bodyPr anchor="t"/>
        <a:lstStyle/>
        <a:p>
          <a:r>
            <a:rPr lang="de-DE" sz="1800" dirty="0" err="1"/>
            <a:t>Recurve</a:t>
          </a:r>
          <a:r>
            <a:rPr lang="de-DE" sz="1800" dirty="0"/>
            <a:t>:</a:t>
          </a:r>
        </a:p>
        <a:p>
          <a:r>
            <a:rPr lang="de-DE" sz="1800" dirty="0"/>
            <a:t>Jugend (m/w)</a:t>
          </a:r>
        </a:p>
        <a:p>
          <a:endParaRPr lang="de-DE" sz="1800" dirty="0"/>
        </a:p>
        <a:p>
          <a:r>
            <a:rPr lang="de-DE" sz="1800" dirty="0"/>
            <a:t> Blankbogen:</a:t>
          </a:r>
        </a:p>
        <a:p>
          <a:r>
            <a:rPr lang="de-DE" sz="1800" dirty="0"/>
            <a:t> Damen, Herren, Masters (m/w), Jugend (m/w)</a:t>
          </a:r>
        </a:p>
      </dgm:t>
    </dgm:pt>
    <dgm:pt modelId="{7AE01C48-2684-4D5B-A703-BAA215B51005}" type="parTrans" cxnId="{DF234F9C-8119-4588-8454-191990AF71B9}">
      <dgm:prSet/>
      <dgm:spPr/>
      <dgm:t>
        <a:bodyPr/>
        <a:lstStyle/>
        <a:p>
          <a:endParaRPr lang="de-DE"/>
        </a:p>
      </dgm:t>
    </dgm:pt>
    <dgm:pt modelId="{3DBDB9FA-50B6-4CC8-8C6D-E2C0F5634210}" type="sibTrans" cxnId="{DF234F9C-8119-4588-8454-191990AF71B9}">
      <dgm:prSet/>
      <dgm:spPr/>
      <dgm:t>
        <a:bodyPr/>
        <a:lstStyle/>
        <a:p>
          <a:endParaRPr lang="de-DE"/>
        </a:p>
      </dgm:t>
    </dgm:pt>
    <dgm:pt modelId="{10699584-3120-4965-A3DC-0C80D216C2A6}">
      <dgm:prSet phldrT="[Text]"/>
      <dgm:spPr/>
      <dgm:t>
        <a:bodyPr/>
        <a:lstStyle/>
        <a:p>
          <a:r>
            <a:rPr lang="de-DE" dirty="0"/>
            <a:t>Sonntag, 06.03.2022, 09:30 Uhr</a:t>
          </a:r>
        </a:p>
      </dgm:t>
    </dgm:pt>
    <dgm:pt modelId="{D13675B6-40DA-4D71-8D54-4BC7DDB75D28}" type="parTrans" cxnId="{B14C3AF8-398B-4927-AEEF-FA97FFFAE0CD}">
      <dgm:prSet/>
      <dgm:spPr/>
      <dgm:t>
        <a:bodyPr/>
        <a:lstStyle/>
        <a:p>
          <a:endParaRPr lang="de-DE"/>
        </a:p>
      </dgm:t>
    </dgm:pt>
    <dgm:pt modelId="{B3AF446E-CF86-4598-AE1C-2BCEA3540CAF}" type="sibTrans" cxnId="{B14C3AF8-398B-4927-AEEF-FA97FFFAE0CD}">
      <dgm:prSet/>
      <dgm:spPr/>
      <dgm:t>
        <a:bodyPr/>
        <a:lstStyle/>
        <a:p>
          <a:endParaRPr lang="de-DE"/>
        </a:p>
      </dgm:t>
    </dgm:pt>
    <dgm:pt modelId="{50742132-8299-40BB-BFAB-25F8EF212813}">
      <dgm:prSet phldrT="[Text]" custT="1"/>
      <dgm:spPr/>
      <dgm:t>
        <a:bodyPr anchor="t"/>
        <a:lstStyle/>
        <a:p>
          <a:r>
            <a:rPr lang="de-DE" sz="1800" dirty="0" err="1"/>
            <a:t>Recurve</a:t>
          </a:r>
          <a:r>
            <a:rPr lang="de-DE" sz="1800" dirty="0"/>
            <a:t>:</a:t>
          </a:r>
        </a:p>
        <a:p>
          <a:r>
            <a:rPr lang="de-DE" sz="1800" dirty="0"/>
            <a:t>Schüler A (m/w)  Master (m/w)</a:t>
          </a:r>
        </a:p>
        <a:p>
          <a:r>
            <a:rPr lang="de-DE" sz="1800" dirty="0"/>
            <a:t> </a:t>
          </a:r>
        </a:p>
        <a:p>
          <a:r>
            <a:rPr lang="de-DE" sz="1800" dirty="0"/>
            <a:t>Compound:</a:t>
          </a:r>
        </a:p>
        <a:p>
          <a:r>
            <a:rPr lang="de-DE" sz="1800" dirty="0"/>
            <a:t>Schüler A (m/w)</a:t>
          </a:r>
        </a:p>
        <a:p>
          <a:endParaRPr lang="de-DE" sz="1800" dirty="0"/>
        </a:p>
        <a:p>
          <a:r>
            <a:rPr lang="de-DE" sz="1800" dirty="0"/>
            <a:t>Blankbogen:</a:t>
          </a:r>
        </a:p>
        <a:p>
          <a:r>
            <a:rPr lang="de-DE" sz="1800" dirty="0"/>
            <a:t>Schüler A (m/w)</a:t>
          </a:r>
        </a:p>
      </dgm:t>
    </dgm:pt>
    <dgm:pt modelId="{10BCEC6E-4637-47E3-B123-478757EDF0B6}" type="parTrans" cxnId="{D817C214-02FB-4DBC-93F6-536CB9D2CFDC}">
      <dgm:prSet/>
      <dgm:spPr/>
      <dgm:t>
        <a:bodyPr/>
        <a:lstStyle/>
        <a:p>
          <a:endParaRPr lang="de-DE"/>
        </a:p>
      </dgm:t>
    </dgm:pt>
    <dgm:pt modelId="{D90BD419-D956-496B-8F73-AA704B5A466C}" type="sibTrans" cxnId="{D817C214-02FB-4DBC-93F6-536CB9D2CFDC}">
      <dgm:prSet/>
      <dgm:spPr/>
      <dgm:t>
        <a:bodyPr/>
        <a:lstStyle/>
        <a:p>
          <a:endParaRPr lang="de-DE"/>
        </a:p>
      </dgm:t>
    </dgm:pt>
    <dgm:pt modelId="{AA2862DC-561B-4571-A61E-E3B3DB99E09E}">
      <dgm:prSet phldrT="[Text]" custT="1"/>
      <dgm:spPr/>
      <dgm:t>
        <a:bodyPr anchor="t"/>
        <a:lstStyle/>
        <a:p>
          <a:pPr algn="ctr"/>
          <a:r>
            <a:rPr lang="de-DE" sz="1800" dirty="0" err="1"/>
            <a:t>Compound</a:t>
          </a:r>
          <a:r>
            <a:rPr lang="de-DE" sz="1800" dirty="0"/>
            <a:t>:</a:t>
          </a:r>
        </a:p>
        <a:p>
          <a:pPr algn="ctr"/>
          <a:r>
            <a:rPr lang="de-DE" sz="1800" dirty="0"/>
            <a:t>Damen, Herren, Junioren (m/w), Masters (m/w), Senioren (m/w), Jugend (m/w)</a:t>
          </a:r>
        </a:p>
        <a:p>
          <a:pPr algn="ctr"/>
          <a:endParaRPr lang="de-DE" sz="1800" dirty="0"/>
        </a:p>
        <a:p>
          <a:pPr algn="ctr"/>
          <a:r>
            <a:rPr lang="de-DE" sz="1800" dirty="0" err="1"/>
            <a:t>Recurve</a:t>
          </a:r>
          <a:r>
            <a:rPr lang="de-DE" sz="1800" dirty="0"/>
            <a:t>:</a:t>
          </a:r>
        </a:p>
        <a:p>
          <a:pPr algn="ctr"/>
          <a:r>
            <a:rPr lang="de-DE" sz="1800" dirty="0"/>
            <a:t>Senioren (m/w)  </a:t>
          </a:r>
        </a:p>
      </dgm:t>
    </dgm:pt>
    <dgm:pt modelId="{E804FA81-2549-4808-8D5D-239117C7BEDC}" type="parTrans" cxnId="{E08A33A1-7062-44B9-93B0-B78A2D3575D5}">
      <dgm:prSet/>
      <dgm:spPr/>
      <dgm:t>
        <a:bodyPr/>
        <a:lstStyle/>
        <a:p>
          <a:endParaRPr lang="de-DE"/>
        </a:p>
      </dgm:t>
    </dgm:pt>
    <dgm:pt modelId="{E437E7FC-51AE-4743-A9F6-F3DC2329206C}" type="sibTrans" cxnId="{E08A33A1-7062-44B9-93B0-B78A2D3575D5}">
      <dgm:prSet/>
      <dgm:spPr/>
      <dgm:t>
        <a:bodyPr/>
        <a:lstStyle/>
        <a:p>
          <a:endParaRPr lang="de-DE"/>
        </a:p>
      </dgm:t>
    </dgm:pt>
    <dgm:pt modelId="{B0E38B09-C6A4-4C0D-B20E-3863DF583A74}">
      <dgm:prSet phldrT="[Text]"/>
      <dgm:spPr/>
      <dgm:t>
        <a:bodyPr/>
        <a:lstStyle/>
        <a:p>
          <a:r>
            <a:rPr lang="de-DE" dirty="0"/>
            <a:t>Samstag, 05.03.2022, 14:00 Uhr</a:t>
          </a:r>
        </a:p>
      </dgm:t>
    </dgm:pt>
    <dgm:pt modelId="{B6B3B441-5B47-450F-95FE-69214A9AFF8C}" type="parTrans" cxnId="{AB3B9EE2-904E-446D-A716-4720FF5F2C14}">
      <dgm:prSet/>
      <dgm:spPr/>
      <dgm:t>
        <a:bodyPr/>
        <a:lstStyle/>
        <a:p>
          <a:endParaRPr lang="de-DE"/>
        </a:p>
      </dgm:t>
    </dgm:pt>
    <dgm:pt modelId="{578E3191-D08A-41B2-BBC4-9924B1DDC342}" type="sibTrans" cxnId="{AB3B9EE2-904E-446D-A716-4720FF5F2C14}">
      <dgm:prSet/>
      <dgm:spPr/>
      <dgm:t>
        <a:bodyPr/>
        <a:lstStyle/>
        <a:p>
          <a:endParaRPr lang="de-DE"/>
        </a:p>
      </dgm:t>
    </dgm:pt>
    <dgm:pt modelId="{928E1EA2-D5F6-476D-BB43-FB8C9CBEEED0}">
      <dgm:prSet phldrT="[Text]" custT="1"/>
      <dgm:spPr/>
      <dgm:t>
        <a:bodyPr anchor="t"/>
        <a:lstStyle/>
        <a:p>
          <a:r>
            <a:rPr lang="de-DE" sz="1800" dirty="0" err="1"/>
            <a:t>Recurve</a:t>
          </a:r>
          <a:r>
            <a:rPr lang="de-DE" sz="1800" dirty="0"/>
            <a:t>:</a:t>
          </a:r>
        </a:p>
        <a:p>
          <a:r>
            <a:rPr lang="de-DE" sz="1800" dirty="0"/>
            <a:t>Damen, Herren, Junioren (m/w) </a:t>
          </a:r>
        </a:p>
      </dgm:t>
    </dgm:pt>
    <dgm:pt modelId="{0738A208-2C7A-48F9-981C-B87613EE37F4}" type="parTrans" cxnId="{31FE5CAC-39DB-46CF-A236-01A88A104E5A}">
      <dgm:prSet/>
      <dgm:spPr/>
      <dgm:t>
        <a:bodyPr/>
        <a:lstStyle/>
        <a:p>
          <a:endParaRPr lang="de-DE"/>
        </a:p>
      </dgm:t>
    </dgm:pt>
    <dgm:pt modelId="{AC218B2F-156F-433F-A300-CFA12D007016}" type="sibTrans" cxnId="{31FE5CAC-39DB-46CF-A236-01A88A104E5A}">
      <dgm:prSet/>
      <dgm:spPr/>
      <dgm:t>
        <a:bodyPr/>
        <a:lstStyle/>
        <a:p>
          <a:endParaRPr lang="de-DE"/>
        </a:p>
      </dgm:t>
    </dgm:pt>
    <dgm:pt modelId="{96C76420-2262-4995-AA6F-17B4D9E028B5}" type="pres">
      <dgm:prSet presAssocID="{CAEFC85F-6A42-4633-AC25-9FE6C75B6484}" presName="theList" presStyleCnt="0">
        <dgm:presLayoutVars>
          <dgm:dir/>
          <dgm:animLvl val="lvl"/>
          <dgm:resizeHandles val="exact"/>
        </dgm:presLayoutVars>
      </dgm:prSet>
      <dgm:spPr/>
    </dgm:pt>
    <dgm:pt modelId="{B65320E7-9A96-43FC-B9C7-21677C6A6901}" type="pres">
      <dgm:prSet presAssocID="{131DDA05-0B61-48E4-BDBA-547939DA35BA}" presName="compNode" presStyleCnt="0"/>
      <dgm:spPr/>
    </dgm:pt>
    <dgm:pt modelId="{15B683CA-8359-4521-93B0-AFFD0429A8B9}" type="pres">
      <dgm:prSet presAssocID="{131DDA05-0B61-48E4-BDBA-547939DA35BA}" presName="aNode" presStyleLbl="bgShp" presStyleIdx="0" presStyleCnt="4" custLinFactNeighborX="-102" custLinFactNeighborY="658"/>
      <dgm:spPr/>
    </dgm:pt>
    <dgm:pt modelId="{FBC6EA4E-E666-4579-913E-78784B5F463F}" type="pres">
      <dgm:prSet presAssocID="{131DDA05-0B61-48E4-BDBA-547939DA35BA}" presName="textNode" presStyleLbl="bgShp" presStyleIdx="0" presStyleCnt="4"/>
      <dgm:spPr/>
    </dgm:pt>
    <dgm:pt modelId="{957A08FF-412E-4E0E-8119-F6A0EBFFF38C}" type="pres">
      <dgm:prSet presAssocID="{131DDA05-0B61-48E4-BDBA-547939DA35BA}" presName="compChildNode" presStyleCnt="0"/>
      <dgm:spPr/>
    </dgm:pt>
    <dgm:pt modelId="{910DFE08-B898-4650-B04B-5AC466404FD7}" type="pres">
      <dgm:prSet presAssocID="{131DDA05-0B61-48E4-BDBA-547939DA35BA}" presName="theInnerList" presStyleCnt="0"/>
      <dgm:spPr/>
    </dgm:pt>
    <dgm:pt modelId="{92AA956B-A4B0-47DC-91DA-A7FEEA8E3B6F}" type="pres">
      <dgm:prSet presAssocID="{AA2862DC-561B-4571-A61E-E3B3DB99E09E}" presName="childNode" presStyleLbl="node1" presStyleIdx="0" presStyleCnt="4">
        <dgm:presLayoutVars>
          <dgm:bulletEnabled val="1"/>
        </dgm:presLayoutVars>
      </dgm:prSet>
      <dgm:spPr/>
    </dgm:pt>
    <dgm:pt modelId="{F6E748EC-A23F-4655-BDC3-92B4D9FF8FD2}" type="pres">
      <dgm:prSet presAssocID="{131DDA05-0B61-48E4-BDBA-547939DA35BA}" presName="aSpace" presStyleCnt="0"/>
      <dgm:spPr/>
    </dgm:pt>
    <dgm:pt modelId="{9F8E6537-672B-4ED2-AAEA-DF4109E88723}" type="pres">
      <dgm:prSet presAssocID="{700F6A1C-A536-4EC0-9D65-B32268ECAE39}" presName="compNode" presStyleCnt="0"/>
      <dgm:spPr/>
    </dgm:pt>
    <dgm:pt modelId="{B20492DC-3D81-4143-892A-5DDFAD268228}" type="pres">
      <dgm:prSet presAssocID="{700F6A1C-A536-4EC0-9D65-B32268ECAE39}" presName="aNode" presStyleLbl="bgShp" presStyleIdx="1" presStyleCnt="4"/>
      <dgm:spPr/>
    </dgm:pt>
    <dgm:pt modelId="{ABE154B3-E8AD-4D53-ADDB-A5B8856CBD85}" type="pres">
      <dgm:prSet presAssocID="{700F6A1C-A536-4EC0-9D65-B32268ECAE39}" presName="textNode" presStyleLbl="bgShp" presStyleIdx="1" presStyleCnt="4"/>
      <dgm:spPr/>
    </dgm:pt>
    <dgm:pt modelId="{6A61B720-0D9E-4BAB-857D-FBA2643C8983}" type="pres">
      <dgm:prSet presAssocID="{700F6A1C-A536-4EC0-9D65-B32268ECAE39}" presName="compChildNode" presStyleCnt="0"/>
      <dgm:spPr/>
    </dgm:pt>
    <dgm:pt modelId="{526C2390-03C3-46D2-A92B-C46B2E7DE8A6}" type="pres">
      <dgm:prSet presAssocID="{700F6A1C-A536-4EC0-9D65-B32268ECAE39}" presName="theInnerList" presStyleCnt="0"/>
      <dgm:spPr/>
    </dgm:pt>
    <dgm:pt modelId="{6CE069FA-0655-44D0-9B49-1144BC56BDE6}" type="pres">
      <dgm:prSet presAssocID="{E8442897-E971-4F7F-BC81-AC3E8C7543DA}" presName="childNode" presStyleLbl="node1" presStyleIdx="1" presStyleCnt="4">
        <dgm:presLayoutVars>
          <dgm:bulletEnabled val="1"/>
        </dgm:presLayoutVars>
      </dgm:prSet>
      <dgm:spPr/>
    </dgm:pt>
    <dgm:pt modelId="{C5743EF2-5C8D-402D-AE28-3647488CA2E7}" type="pres">
      <dgm:prSet presAssocID="{700F6A1C-A536-4EC0-9D65-B32268ECAE39}" presName="aSpace" presStyleCnt="0"/>
      <dgm:spPr/>
    </dgm:pt>
    <dgm:pt modelId="{3FA8E594-5252-4FC1-9272-5F0ECEACF985}" type="pres">
      <dgm:prSet presAssocID="{B0E38B09-C6A4-4C0D-B20E-3863DF583A74}" presName="compNode" presStyleCnt="0"/>
      <dgm:spPr/>
    </dgm:pt>
    <dgm:pt modelId="{2E5E7B19-E2CE-4982-B4D4-35B435881CDE}" type="pres">
      <dgm:prSet presAssocID="{B0E38B09-C6A4-4C0D-B20E-3863DF583A74}" presName="aNode" presStyleLbl="bgShp" presStyleIdx="2" presStyleCnt="4"/>
      <dgm:spPr/>
    </dgm:pt>
    <dgm:pt modelId="{227597BE-695D-47C0-8FEE-620170FA8128}" type="pres">
      <dgm:prSet presAssocID="{B0E38B09-C6A4-4C0D-B20E-3863DF583A74}" presName="textNode" presStyleLbl="bgShp" presStyleIdx="2" presStyleCnt="4"/>
      <dgm:spPr/>
    </dgm:pt>
    <dgm:pt modelId="{B9A0EA45-10F1-4139-8D39-D49F6952B48B}" type="pres">
      <dgm:prSet presAssocID="{B0E38B09-C6A4-4C0D-B20E-3863DF583A74}" presName="compChildNode" presStyleCnt="0"/>
      <dgm:spPr/>
    </dgm:pt>
    <dgm:pt modelId="{FDDE77C2-96F8-468F-8F01-BA00F9B09371}" type="pres">
      <dgm:prSet presAssocID="{B0E38B09-C6A4-4C0D-B20E-3863DF583A74}" presName="theInnerList" presStyleCnt="0"/>
      <dgm:spPr/>
    </dgm:pt>
    <dgm:pt modelId="{A1C360C8-B5EA-44A7-9350-DA1861B16AD1}" type="pres">
      <dgm:prSet presAssocID="{928E1EA2-D5F6-476D-BB43-FB8C9CBEEED0}" presName="childNode" presStyleLbl="node1" presStyleIdx="2" presStyleCnt="4">
        <dgm:presLayoutVars>
          <dgm:bulletEnabled val="1"/>
        </dgm:presLayoutVars>
      </dgm:prSet>
      <dgm:spPr/>
    </dgm:pt>
    <dgm:pt modelId="{371CE4A2-3F90-4F54-BBAE-CC28EB299775}" type="pres">
      <dgm:prSet presAssocID="{B0E38B09-C6A4-4C0D-B20E-3863DF583A74}" presName="aSpace" presStyleCnt="0"/>
      <dgm:spPr/>
    </dgm:pt>
    <dgm:pt modelId="{904F53D9-0EB1-4C37-A27A-620F624FC903}" type="pres">
      <dgm:prSet presAssocID="{10699584-3120-4965-A3DC-0C80D216C2A6}" presName="compNode" presStyleCnt="0"/>
      <dgm:spPr/>
    </dgm:pt>
    <dgm:pt modelId="{34074145-F7AF-459C-826D-19BB01E99799}" type="pres">
      <dgm:prSet presAssocID="{10699584-3120-4965-A3DC-0C80D216C2A6}" presName="aNode" presStyleLbl="bgShp" presStyleIdx="3" presStyleCnt="4"/>
      <dgm:spPr/>
    </dgm:pt>
    <dgm:pt modelId="{038EB3A5-E396-4DEB-959B-81F615B46ECE}" type="pres">
      <dgm:prSet presAssocID="{10699584-3120-4965-A3DC-0C80D216C2A6}" presName="textNode" presStyleLbl="bgShp" presStyleIdx="3" presStyleCnt="4"/>
      <dgm:spPr/>
    </dgm:pt>
    <dgm:pt modelId="{485209D3-74E8-456E-A857-CC2C79701924}" type="pres">
      <dgm:prSet presAssocID="{10699584-3120-4965-A3DC-0C80D216C2A6}" presName="compChildNode" presStyleCnt="0"/>
      <dgm:spPr/>
    </dgm:pt>
    <dgm:pt modelId="{DEE9A3FB-6BD8-454C-A70E-10D157EFF1ED}" type="pres">
      <dgm:prSet presAssocID="{10699584-3120-4965-A3DC-0C80D216C2A6}" presName="theInnerList" presStyleCnt="0"/>
      <dgm:spPr/>
    </dgm:pt>
    <dgm:pt modelId="{B048F0FA-72C7-497B-A163-7A2D4FE24CDF}" type="pres">
      <dgm:prSet presAssocID="{50742132-8299-40BB-BFAB-25F8EF21281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1914203-EE8B-4616-9065-1324EA288FA6}" type="presOf" srcId="{B0E38B09-C6A4-4C0D-B20E-3863DF583A74}" destId="{2E5E7B19-E2CE-4982-B4D4-35B435881CDE}" srcOrd="0" destOrd="0" presId="urn:microsoft.com/office/officeart/2005/8/layout/lProcess2"/>
    <dgm:cxn modelId="{22364509-C366-4C43-9BA6-9F03F81ED0EA}" type="presOf" srcId="{B0E38B09-C6A4-4C0D-B20E-3863DF583A74}" destId="{227597BE-695D-47C0-8FEE-620170FA8128}" srcOrd="1" destOrd="0" presId="urn:microsoft.com/office/officeart/2005/8/layout/lProcess2"/>
    <dgm:cxn modelId="{D817C214-02FB-4DBC-93F6-536CB9D2CFDC}" srcId="{10699584-3120-4965-A3DC-0C80D216C2A6}" destId="{50742132-8299-40BB-BFAB-25F8EF212813}" srcOrd="0" destOrd="0" parTransId="{10BCEC6E-4637-47E3-B123-478757EDF0B6}" sibTransId="{D90BD419-D956-496B-8F73-AA704B5A466C}"/>
    <dgm:cxn modelId="{5777981D-B9D4-4F88-A26E-52A53AA0923B}" type="presOf" srcId="{928E1EA2-D5F6-476D-BB43-FB8C9CBEEED0}" destId="{A1C360C8-B5EA-44A7-9350-DA1861B16AD1}" srcOrd="0" destOrd="0" presId="urn:microsoft.com/office/officeart/2005/8/layout/lProcess2"/>
    <dgm:cxn modelId="{D5183C2C-16ED-4E1A-ACBA-FCB80C49FEF4}" type="presOf" srcId="{131DDA05-0B61-48E4-BDBA-547939DA35BA}" destId="{FBC6EA4E-E666-4579-913E-78784B5F463F}" srcOrd="1" destOrd="0" presId="urn:microsoft.com/office/officeart/2005/8/layout/lProcess2"/>
    <dgm:cxn modelId="{B0282D40-E711-405D-8ECA-94DC91ADAA25}" type="presOf" srcId="{700F6A1C-A536-4EC0-9D65-B32268ECAE39}" destId="{ABE154B3-E8AD-4D53-ADDB-A5B8856CBD85}" srcOrd="1" destOrd="0" presId="urn:microsoft.com/office/officeart/2005/8/layout/lProcess2"/>
    <dgm:cxn modelId="{1C122965-A75A-4DA6-B67A-5CF6105FB14C}" type="presOf" srcId="{700F6A1C-A536-4EC0-9D65-B32268ECAE39}" destId="{B20492DC-3D81-4143-892A-5DDFAD268228}" srcOrd="0" destOrd="0" presId="urn:microsoft.com/office/officeart/2005/8/layout/lProcess2"/>
    <dgm:cxn modelId="{3ABD9647-6711-4D1C-B58D-29214D7B6148}" type="presOf" srcId="{CAEFC85F-6A42-4633-AC25-9FE6C75B6484}" destId="{96C76420-2262-4995-AA6F-17B4D9E028B5}" srcOrd="0" destOrd="0" presId="urn:microsoft.com/office/officeart/2005/8/layout/lProcess2"/>
    <dgm:cxn modelId="{DB0CDC68-47D1-457E-B5B0-5A408E257308}" type="presOf" srcId="{10699584-3120-4965-A3DC-0C80D216C2A6}" destId="{34074145-F7AF-459C-826D-19BB01E99799}" srcOrd="0" destOrd="0" presId="urn:microsoft.com/office/officeart/2005/8/layout/lProcess2"/>
    <dgm:cxn modelId="{217AA24F-398D-4367-BC3F-94981D124A0E}" type="presOf" srcId="{E8442897-E971-4F7F-BC81-AC3E8C7543DA}" destId="{6CE069FA-0655-44D0-9B49-1144BC56BDE6}" srcOrd="0" destOrd="0" presId="urn:microsoft.com/office/officeart/2005/8/layout/lProcess2"/>
    <dgm:cxn modelId="{400BD091-CBEA-4EE0-A0BC-D41EA11A9088}" srcId="{CAEFC85F-6A42-4633-AC25-9FE6C75B6484}" destId="{700F6A1C-A536-4EC0-9D65-B32268ECAE39}" srcOrd="1" destOrd="0" parTransId="{6A60FBA1-919C-4628-B02E-4ED751F17066}" sibTransId="{79CB2F0E-ABF3-40E3-B4BD-2DFA2C552FC2}"/>
    <dgm:cxn modelId="{E76F5992-432E-4D90-9686-55FF62CEC673}" type="presOf" srcId="{10699584-3120-4965-A3DC-0C80D216C2A6}" destId="{038EB3A5-E396-4DEB-959B-81F615B46ECE}" srcOrd="1" destOrd="0" presId="urn:microsoft.com/office/officeart/2005/8/layout/lProcess2"/>
    <dgm:cxn modelId="{DF234F9C-8119-4588-8454-191990AF71B9}" srcId="{700F6A1C-A536-4EC0-9D65-B32268ECAE39}" destId="{E8442897-E971-4F7F-BC81-AC3E8C7543DA}" srcOrd="0" destOrd="0" parTransId="{7AE01C48-2684-4D5B-A703-BAA215B51005}" sibTransId="{3DBDB9FA-50B6-4CC8-8C6D-E2C0F5634210}"/>
    <dgm:cxn modelId="{E08A33A1-7062-44B9-93B0-B78A2D3575D5}" srcId="{131DDA05-0B61-48E4-BDBA-547939DA35BA}" destId="{AA2862DC-561B-4571-A61E-E3B3DB99E09E}" srcOrd="0" destOrd="0" parTransId="{E804FA81-2549-4808-8D5D-239117C7BEDC}" sibTransId="{E437E7FC-51AE-4743-A9F6-F3DC2329206C}"/>
    <dgm:cxn modelId="{31FE5CAC-39DB-46CF-A236-01A88A104E5A}" srcId="{B0E38B09-C6A4-4C0D-B20E-3863DF583A74}" destId="{928E1EA2-D5F6-476D-BB43-FB8C9CBEEED0}" srcOrd="0" destOrd="0" parTransId="{0738A208-2C7A-48F9-981C-B87613EE37F4}" sibTransId="{AC218B2F-156F-433F-A300-CFA12D007016}"/>
    <dgm:cxn modelId="{265382C2-642A-411D-8B74-68D922B84E08}" type="presOf" srcId="{AA2862DC-561B-4571-A61E-E3B3DB99E09E}" destId="{92AA956B-A4B0-47DC-91DA-A7FEEA8E3B6F}" srcOrd="0" destOrd="0" presId="urn:microsoft.com/office/officeart/2005/8/layout/lProcess2"/>
    <dgm:cxn modelId="{AB3B9EE2-904E-446D-A716-4720FF5F2C14}" srcId="{CAEFC85F-6A42-4633-AC25-9FE6C75B6484}" destId="{B0E38B09-C6A4-4C0D-B20E-3863DF583A74}" srcOrd="2" destOrd="0" parTransId="{B6B3B441-5B47-450F-95FE-69214A9AFF8C}" sibTransId="{578E3191-D08A-41B2-BBC4-9924B1DDC342}"/>
    <dgm:cxn modelId="{60F6ADF7-31AB-4705-A04C-65DC6FFF74C9}" type="presOf" srcId="{131DDA05-0B61-48E4-BDBA-547939DA35BA}" destId="{15B683CA-8359-4521-93B0-AFFD0429A8B9}" srcOrd="0" destOrd="0" presId="urn:microsoft.com/office/officeart/2005/8/layout/lProcess2"/>
    <dgm:cxn modelId="{B14C3AF8-398B-4927-AEEF-FA97FFFAE0CD}" srcId="{CAEFC85F-6A42-4633-AC25-9FE6C75B6484}" destId="{10699584-3120-4965-A3DC-0C80D216C2A6}" srcOrd="3" destOrd="0" parTransId="{D13675B6-40DA-4D71-8D54-4BC7DDB75D28}" sibTransId="{B3AF446E-CF86-4598-AE1C-2BCEA3540CAF}"/>
    <dgm:cxn modelId="{3CB2F3F8-99B8-4DE3-AD45-E557FAB18F51}" srcId="{CAEFC85F-6A42-4633-AC25-9FE6C75B6484}" destId="{131DDA05-0B61-48E4-BDBA-547939DA35BA}" srcOrd="0" destOrd="0" parTransId="{7543902D-B5F6-40DC-99AC-98B51C0A5DD5}" sibTransId="{A3EB26BF-C94C-4031-BCFB-E09571E3AA03}"/>
    <dgm:cxn modelId="{96E676FC-5674-4A64-AED5-B432AF896137}" type="presOf" srcId="{50742132-8299-40BB-BFAB-25F8EF212813}" destId="{B048F0FA-72C7-497B-A163-7A2D4FE24CDF}" srcOrd="0" destOrd="0" presId="urn:microsoft.com/office/officeart/2005/8/layout/lProcess2"/>
    <dgm:cxn modelId="{FD81C9DC-1E56-415A-A8EB-8FDFDFAB3D97}" type="presParOf" srcId="{96C76420-2262-4995-AA6F-17B4D9E028B5}" destId="{B65320E7-9A96-43FC-B9C7-21677C6A6901}" srcOrd="0" destOrd="0" presId="urn:microsoft.com/office/officeart/2005/8/layout/lProcess2"/>
    <dgm:cxn modelId="{7F199D31-ADA6-40E6-AFEA-6D6356927B95}" type="presParOf" srcId="{B65320E7-9A96-43FC-B9C7-21677C6A6901}" destId="{15B683CA-8359-4521-93B0-AFFD0429A8B9}" srcOrd="0" destOrd="0" presId="urn:microsoft.com/office/officeart/2005/8/layout/lProcess2"/>
    <dgm:cxn modelId="{9BAF0124-55F9-4FD3-B939-A2F56BB5D2EE}" type="presParOf" srcId="{B65320E7-9A96-43FC-B9C7-21677C6A6901}" destId="{FBC6EA4E-E666-4579-913E-78784B5F463F}" srcOrd="1" destOrd="0" presId="urn:microsoft.com/office/officeart/2005/8/layout/lProcess2"/>
    <dgm:cxn modelId="{B139B6EA-2DE5-4C43-8D7F-6F77F8282E15}" type="presParOf" srcId="{B65320E7-9A96-43FC-B9C7-21677C6A6901}" destId="{957A08FF-412E-4E0E-8119-F6A0EBFFF38C}" srcOrd="2" destOrd="0" presId="urn:microsoft.com/office/officeart/2005/8/layout/lProcess2"/>
    <dgm:cxn modelId="{BF358ACD-E8BE-4BF3-9F9D-58D4BEB32F5F}" type="presParOf" srcId="{957A08FF-412E-4E0E-8119-F6A0EBFFF38C}" destId="{910DFE08-B898-4650-B04B-5AC466404FD7}" srcOrd="0" destOrd="0" presId="urn:microsoft.com/office/officeart/2005/8/layout/lProcess2"/>
    <dgm:cxn modelId="{4FF6C51D-1414-445B-94DE-9CD7858AA4B5}" type="presParOf" srcId="{910DFE08-B898-4650-B04B-5AC466404FD7}" destId="{92AA956B-A4B0-47DC-91DA-A7FEEA8E3B6F}" srcOrd="0" destOrd="0" presId="urn:microsoft.com/office/officeart/2005/8/layout/lProcess2"/>
    <dgm:cxn modelId="{56B2F6D3-1EBB-4B1A-8FE1-0C74B0A68C32}" type="presParOf" srcId="{96C76420-2262-4995-AA6F-17B4D9E028B5}" destId="{F6E748EC-A23F-4655-BDC3-92B4D9FF8FD2}" srcOrd="1" destOrd="0" presId="urn:microsoft.com/office/officeart/2005/8/layout/lProcess2"/>
    <dgm:cxn modelId="{1570FE28-74D5-45F1-B10A-88E524C85D9A}" type="presParOf" srcId="{96C76420-2262-4995-AA6F-17B4D9E028B5}" destId="{9F8E6537-672B-4ED2-AAEA-DF4109E88723}" srcOrd="2" destOrd="0" presId="urn:microsoft.com/office/officeart/2005/8/layout/lProcess2"/>
    <dgm:cxn modelId="{0F425770-E028-4D78-A8DE-D1A166163A58}" type="presParOf" srcId="{9F8E6537-672B-4ED2-AAEA-DF4109E88723}" destId="{B20492DC-3D81-4143-892A-5DDFAD268228}" srcOrd="0" destOrd="0" presId="urn:microsoft.com/office/officeart/2005/8/layout/lProcess2"/>
    <dgm:cxn modelId="{BA430912-1775-448B-BB4C-D627B3EA4AB5}" type="presParOf" srcId="{9F8E6537-672B-4ED2-AAEA-DF4109E88723}" destId="{ABE154B3-E8AD-4D53-ADDB-A5B8856CBD85}" srcOrd="1" destOrd="0" presId="urn:microsoft.com/office/officeart/2005/8/layout/lProcess2"/>
    <dgm:cxn modelId="{677FA839-D65F-4F46-A48E-6E3854CDB1BF}" type="presParOf" srcId="{9F8E6537-672B-4ED2-AAEA-DF4109E88723}" destId="{6A61B720-0D9E-4BAB-857D-FBA2643C8983}" srcOrd="2" destOrd="0" presId="urn:microsoft.com/office/officeart/2005/8/layout/lProcess2"/>
    <dgm:cxn modelId="{E7ED9A89-DF32-4535-A885-10EEA7AB14F3}" type="presParOf" srcId="{6A61B720-0D9E-4BAB-857D-FBA2643C8983}" destId="{526C2390-03C3-46D2-A92B-C46B2E7DE8A6}" srcOrd="0" destOrd="0" presId="urn:microsoft.com/office/officeart/2005/8/layout/lProcess2"/>
    <dgm:cxn modelId="{B8B7D00D-43CC-470F-B3B8-9F38FB032A2A}" type="presParOf" srcId="{526C2390-03C3-46D2-A92B-C46B2E7DE8A6}" destId="{6CE069FA-0655-44D0-9B49-1144BC56BDE6}" srcOrd="0" destOrd="0" presId="urn:microsoft.com/office/officeart/2005/8/layout/lProcess2"/>
    <dgm:cxn modelId="{AF7B3DC6-0E2D-4971-9B12-E8837BAB21CF}" type="presParOf" srcId="{96C76420-2262-4995-AA6F-17B4D9E028B5}" destId="{C5743EF2-5C8D-402D-AE28-3647488CA2E7}" srcOrd="3" destOrd="0" presId="urn:microsoft.com/office/officeart/2005/8/layout/lProcess2"/>
    <dgm:cxn modelId="{858B1D16-C3F5-4212-95D3-ED586452E5A2}" type="presParOf" srcId="{96C76420-2262-4995-AA6F-17B4D9E028B5}" destId="{3FA8E594-5252-4FC1-9272-5F0ECEACF985}" srcOrd="4" destOrd="0" presId="urn:microsoft.com/office/officeart/2005/8/layout/lProcess2"/>
    <dgm:cxn modelId="{2A88B432-6F51-4B8F-9A0A-C859DAED6D28}" type="presParOf" srcId="{3FA8E594-5252-4FC1-9272-5F0ECEACF985}" destId="{2E5E7B19-E2CE-4982-B4D4-35B435881CDE}" srcOrd="0" destOrd="0" presId="urn:microsoft.com/office/officeart/2005/8/layout/lProcess2"/>
    <dgm:cxn modelId="{3AB7F485-4F1A-447F-B574-CD648653CF38}" type="presParOf" srcId="{3FA8E594-5252-4FC1-9272-5F0ECEACF985}" destId="{227597BE-695D-47C0-8FEE-620170FA8128}" srcOrd="1" destOrd="0" presId="urn:microsoft.com/office/officeart/2005/8/layout/lProcess2"/>
    <dgm:cxn modelId="{D55B4D00-8B74-44F2-B3A0-F9642F239A66}" type="presParOf" srcId="{3FA8E594-5252-4FC1-9272-5F0ECEACF985}" destId="{B9A0EA45-10F1-4139-8D39-D49F6952B48B}" srcOrd="2" destOrd="0" presId="urn:microsoft.com/office/officeart/2005/8/layout/lProcess2"/>
    <dgm:cxn modelId="{2C6DEB35-0BF5-4F14-AE17-740895547B2C}" type="presParOf" srcId="{B9A0EA45-10F1-4139-8D39-D49F6952B48B}" destId="{FDDE77C2-96F8-468F-8F01-BA00F9B09371}" srcOrd="0" destOrd="0" presId="urn:microsoft.com/office/officeart/2005/8/layout/lProcess2"/>
    <dgm:cxn modelId="{0946995B-F5F4-47B5-BB7B-07C0B595C86C}" type="presParOf" srcId="{FDDE77C2-96F8-468F-8F01-BA00F9B09371}" destId="{A1C360C8-B5EA-44A7-9350-DA1861B16AD1}" srcOrd="0" destOrd="0" presId="urn:microsoft.com/office/officeart/2005/8/layout/lProcess2"/>
    <dgm:cxn modelId="{7E65AD98-1650-47DC-9CFA-BAEF387C4181}" type="presParOf" srcId="{96C76420-2262-4995-AA6F-17B4D9E028B5}" destId="{371CE4A2-3F90-4F54-BBAE-CC28EB299775}" srcOrd="5" destOrd="0" presId="urn:microsoft.com/office/officeart/2005/8/layout/lProcess2"/>
    <dgm:cxn modelId="{0CAAD881-2B90-4C2E-AB8E-2AFA4B8A5BEC}" type="presParOf" srcId="{96C76420-2262-4995-AA6F-17B4D9E028B5}" destId="{904F53D9-0EB1-4C37-A27A-620F624FC903}" srcOrd="6" destOrd="0" presId="urn:microsoft.com/office/officeart/2005/8/layout/lProcess2"/>
    <dgm:cxn modelId="{E0F3A6DB-CD4D-45A2-A63C-81484B117A44}" type="presParOf" srcId="{904F53D9-0EB1-4C37-A27A-620F624FC903}" destId="{34074145-F7AF-459C-826D-19BB01E99799}" srcOrd="0" destOrd="0" presId="urn:microsoft.com/office/officeart/2005/8/layout/lProcess2"/>
    <dgm:cxn modelId="{C6C9E6CD-C1FD-494F-AC47-B7E258CC99D9}" type="presParOf" srcId="{904F53D9-0EB1-4C37-A27A-620F624FC903}" destId="{038EB3A5-E396-4DEB-959B-81F615B46ECE}" srcOrd="1" destOrd="0" presId="urn:microsoft.com/office/officeart/2005/8/layout/lProcess2"/>
    <dgm:cxn modelId="{2F2F3313-AEC3-4F89-98CD-B32FEE6B22F2}" type="presParOf" srcId="{904F53D9-0EB1-4C37-A27A-620F624FC903}" destId="{485209D3-74E8-456E-A857-CC2C79701924}" srcOrd="2" destOrd="0" presId="urn:microsoft.com/office/officeart/2005/8/layout/lProcess2"/>
    <dgm:cxn modelId="{E8FA6C72-8D3D-4727-BE41-F315054A0E0F}" type="presParOf" srcId="{485209D3-74E8-456E-A857-CC2C79701924}" destId="{DEE9A3FB-6BD8-454C-A70E-10D157EFF1ED}" srcOrd="0" destOrd="0" presId="urn:microsoft.com/office/officeart/2005/8/layout/lProcess2"/>
    <dgm:cxn modelId="{C063F540-4590-460C-814C-788C42CA94BA}" type="presParOf" srcId="{DEE9A3FB-6BD8-454C-A70E-10D157EFF1ED}" destId="{B048F0FA-72C7-497B-A163-7A2D4FE24CD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A65AE-8590-4E20-8857-9DECCD574DBC}">
      <dsp:nvSpPr>
        <dsp:cNvPr id="0" name=""/>
        <dsp:cNvSpPr/>
      </dsp:nvSpPr>
      <dsp:spPr>
        <a:xfrm>
          <a:off x="0" y="0"/>
          <a:ext cx="6604000" cy="1023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Deutscher Schützenbund e.V.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Lahnstr. 120, 65195 Wiesbaden-</a:t>
          </a:r>
          <a:r>
            <a:rPr lang="de-DE" sz="1700" kern="1200" dirty="0" err="1"/>
            <a:t>Klarenthal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www.dsb.de</a:t>
          </a:r>
        </a:p>
      </dsp:txBody>
      <dsp:txXfrm>
        <a:off x="1423188" y="0"/>
        <a:ext cx="5180811" cy="1023888"/>
      </dsp:txXfrm>
    </dsp:sp>
    <dsp:sp modelId="{D60A4350-52A0-4A7C-84ED-3BE09243F821}">
      <dsp:nvSpPr>
        <dsp:cNvPr id="0" name=""/>
        <dsp:cNvSpPr/>
      </dsp:nvSpPr>
      <dsp:spPr>
        <a:xfrm>
          <a:off x="102388" y="102388"/>
          <a:ext cx="1320800" cy="8191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78091-4E1C-4024-AE7C-C765AE7C7174}">
      <dsp:nvSpPr>
        <dsp:cNvPr id="0" name=""/>
        <dsp:cNvSpPr/>
      </dsp:nvSpPr>
      <dsp:spPr>
        <a:xfrm>
          <a:off x="0" y="0"/>
          <a:ext cx="4375150" cy="1292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Ausrichter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Berlin </a:t>
          </a:r>
          <a:r>
            <a:rPr lang="de-DE" sz="1400" kern="1200" dirty="0" err="1"/>
            <a:t>Archery</a:t>
          </a:r>
          <a:r>
            <a:rPr lang="de-DE" sz="1400" kern="1200" dirty="0"/>
            <a:t> Club e.V.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Rotdornstr. 5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15827 Blankenfelde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Informationen unter diesem </a:t>
          </a:r>
        </a:p>
      </dsp:txBody>
      <dsp:txXfrm>
        <a:off x="1004321" y="0"/>
        <a:ext cx="3370828" cy="1292913"/>
      </dsp:txXfrm>
    </dsp:sp>
    <dsp:sp modelId="{E6DA800C-5FB5-457C-AE9F-509C6EE9F8AF}">
      <dsp:nvSpPr>
        <dsp:cNvPr id="0" name=""/>
        <dsp:cNvSpPr/>
      </dsp:nvSpPr>
      <dsp:spPr>
        <a:xfrm>
          <a:off x="129291" y="129291"/>
          <a:ext cx="875030" cy="1034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6C3CB-57E4-4A05-87EA-7B56EDEA16F6}">
      <dsp:nvSpPr>
        <dsp:cNvPr id="0" name=""/>
        <dsp:cNvSpPr/>
      </dsp:nvSpPr>
      <dsp:spPr>
        <a:xfrm>
          <a:off x="0" y="1422204"/>
          <a:ext cx="4375150" cy="1292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Veranstaltungsort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Horst Korber Sportzentrum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Glockenturmstraße 3-5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14053 Berlin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</dsp:txBody>
      <dsp:txXfrm>
        <a:off x="1004321" y="1422204"/>
        <a:ext cx="3370828" cy="1292913"/>
      </dsp:txXfrm>
    </dsp:sp>
    <dsp:sp modelId="{1A552CD3-AF34-42D8-B19A-D9AB77A15423}">
      <dsp:nvSpPr>
        <dsp:cNvPr id="0" name=""/>
        <dsp:cNvSpPr/>
      </dsp:nvSpPr>
      <dsp:spPr>
        <a:xfrm>
          <a:off x="129291" y="1551496"/>
          <a:ext cx="875030" cy="10343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7AB07-E13A-4F97-8CB5-0EA8FC779BA8}">
      <dsp:nvSpPr>
        <dsp:cNvPr id="0" name=""/>
        <dsp:cNvSpPr/>
      </dsp:nvSpPr>
      <dsp:spPr>
        <a:xfrm>
          <a:off x="0" y="2844409"/>
          <a:ext cx="4375150" cy="1292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Allgemeines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Es gilt die Ausschreibung 2022 des DSB.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07.02.2020: Meldeschluss Landesverbände.</a:t>
          </a:r>
        </a:p>
      </dsp:txBody>
      <dsp:txXfrm>
        <a:off x="1004321" y="2844409"/>
        <a:ext cx="3370828" cy="1292913"/>
      </dsp:txXfrm>
    </dsp:sp>
    <dsp:sp modelId="{BA4D9232-8266-4F1D-B9DB-F8E28AC3F4E6}">
      <dsp:nvSpPr>
        <dsp:cNvPr id="0" name=""/>
        <dsp:cNvSpPr/>
      </dsp:nvSpPr>
      <dsp:spPr>
        <a:xfrm>
          <a:off x="129291" y="2973700"/>
          <a:ext cx="875030" cy="103433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375B6-0B51-4477-ADA6-9E78406477B8}">
      <dsp:nvSpPr>
        <dsp:cNvPr id="0" name=""/>
        <dsp:cNvSpPr/>
      </dsp:nvSpPr>
      <dsp:spPr>
        <a:xfrm>
          <a:off x="0" y="0"/>
          <a:ext cx="4375150" cy="1292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Startnummernausgabe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Donnerstag 16:00-18:00 Uhr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Freitag ab 07:30 Uhr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Samstag ab 07:30 Uhr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Sonntag ab 07:30 Uhr</a:t>
          </a:r>
        </a:p>
      </dsp:txBody>
      <dsp:txXfrm>
        <a:off x="1004321" y="0"/>
        <a:ext cx="3370828" cy="1292913"/>
      </dsp:txXfrm>
    </dsp:sp>
    <dsp:sp modelId="{64FC3066-57F8-45CE-8590-31D6676517FB}">
      <dsp:nvSpPr>
        <dsp:cNvPr id="0" name=""/>
        <dsp:cNvSpPr/>
      </dsp:nvSpPr>
      <dsp:spPr>
        <a:xfrm>
          <a:off x="129291" y="129291"/>
          <a:ext cx="875030" cy="1034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55E7D-E7F8-4A8B-8887-2BD95AB47E3F}">
      <dsp:nvSpPr>
        <dsp:cNvPr id="0" name=""/>
        <dsp:cNvSpPr/>
      </dsp:nvSpPr>
      <dsp:spPr>
        <a:xfrm>
          <a:off x="0" y="1422204"/>
          <a:ext cx="4375150" cy="1292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Trainingspfeile und Gerätekontrolle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jeweils eine Stunde vor Wettkampfbeginn</a:t>
          </a:r>
        </a:p>
      </dsp:txBody>
      <dsp:txXfrm>
        <a:off x="1004321" y="1422204"/>
        <a:ext cx="3370828" cy="1292913"/>
      </dsp:txXfrm>
    </dsp:sp>
    <dsp:sp modelId="{3D4A6CF3-2901-492D-B231-C8DAC3ED7A6E}">
      <dsp:nvSpPr>
        <dsp:cNvPr id="0" name=""/>
        <dsp:cNvSpPr/>
      </dsp:nvSpPr>
      <dsp:spPr>
        <a:xfrm>
          <a:off x="129291" y="1551496"/>
          <a:ext cx="875030" cy="1034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B9F90-8942-4281-92D6-6ACD5DB1578D}">
      <dsp:nvSpPr>
        <dsp:cNvPr id="0" name=""/>
        <dsp:cNvSpPr/>
      </dsp:nvSpPr>
      <dsp:spPr>
        <a:xfrm>
          <a:off x="0" y="2844409"/>
          <a:ext cx="4375150" cy="1292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Startberechtigung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Startkarte sowie bei Personen, die vor dem 01.01.2002 geboren sind, sind Reisepass oder Personalausweis mitzuführen.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300" kern="1200" dirty="0"/>
            <a:t>Starter ohne deutsche Staatsangehörigkeit: vgl. Regel 0.7.4.1 der Sportordnung</a:t>
          </a:r>
        </a:p>
      </dsp:txBody>
      <dsp:txXfrm>
        <a:off x="1004321" y="2844409"/>
        <a:ext cx="3370828" cy="1292913"/>
      </dsp:txXfrm>
    </dsp:sp>
    <dsp:sp modelId="{6E7917D3-40AF-450C-B7EA-5182588FF28E}">
      <dsp:nvSpPr>
        <dsp:cNvPr id="0" name=""/>
        <dsp:cNvSpPr/>
      </dsp:nvSpPr>
      <dsp:spPr>
        <a:xfrm>
          <a:off x="129291" y="2973700"/>
          <a:ext cx="875030" cy="1034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83CA-8359-4521-93B0-AFFD0429A8B9}">
      <dsp:nvSpPr>
        <dsp:cNvPr id="0" name=""/>
        <dsp:cNvSpPr/>
      </dsp:nvSpPr>
      <dsp:spPr>
        <a:xfrm>
          <a:off x="0" y="0"/>
          <a:ext cx="210913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Freitag, 04.03.2022, 10:00 Uhr</a:t>
          </a:r>
        </a:p>
      </dsp:txBody>
      <dsp:txXfrm>
        <a:off x="0" y="0"/>
        <a:ext cx="2109136" cy="1357788"/>
      </dsp:txXfrm>
    </dsp:sp>
    <dsp:sp modelId="{92AA956B-A4B0-47DC-91DA-A7FEEA8E3B6F}">
      <dsp:nvSpPr>
        <dsp:cNvPr id="0" name=""/>
        <dsp:cNvSpPr/>
      </dsp:nvSpPr>
      <dsp:spPr>
        <a:xfrm>
          <a:off x="213063" y="1357788"/>
          <a:ext cx="1687309" cy="294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Compound</a:t>
          </a:r>
          <a:r>
            <a:rPr lang="de-DE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Damen, Herren, Junioren (m/w), Masters (m/w), Senioren (m/w), Jugend (m/w)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Recurve</a:t>
          </a:r>
          <a:r>
            <a:rPr lang="de-DE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Senioren (m/w)  </a:t>
          </a:r>
        </a:p>
      </dsp:txBody>
      <dsp:txXfrm>
        <a:off x="262483" y="1407208"/>
        <a:ext cx="1588469" cy="2843035"/>
      </dsp:txXfrm>
    </dsp:sp>
    <dsp:sp modelId="{B20492DC-3D81-4143-892A-5DDFAD268228}">
      <dsp:nvSpPr>
        <dsp:cNvPr id="0" name=""/>
        <dsp:cNvSpPr/>
      </dsp:nvSpPr>
      <dsp:spPr>
        <a:xfrm>
          <a:off x="2269471" y="0"/>
          <a:ext cx="210913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Samstag, 05.03.2022, 09:00 Uhr</a:t>
          </a:r>
        </a:p>
      </dsp:txBody>
      <dsp:txXfrm>
        <a:off x="2269471" y="0"/>
        <a:ext cx="2109136" cy="1357788"/>
      </dsp:txXfrm>
    </dsp:sp>
    <dsp:sp modelId="{6CE069FA-0655-44D0-9B49-1144BC56BDE6}">
      <dsp:nvSpPr>
        <dsp:cNvPr id="0" name=""/>
        <dsp:cNvSpPr/>
      </dsp:nvSpPr>
      <dsp:spPr>
        <a:xfrm>
          <a:off x="2480384" y="1357788"/>
          <a:ext cx="1687309" cy="294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Recurve</a:t>
          </a:r>
          <a:r>
            <a:rPr lang="de-DE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Jugend (m/w)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Blankbogen: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Damen, Herren, Masters (m/w), Jugend (m/w)</a:t>
          </a:r>
        </a:p>
      </dsp:txBody>
      <dsp:txXfrm>
        <a:off x="2529804" y="1407208"/>
        <a:ext cx="1588469" cy="2843035"/>
      </dsp:txXfrm>
    </dsp:sp>
    <dsp:sp modelId="{2E5E7B19-E2CE-4982-B4D4-35B435881CDE}">
      <dsp:nvSpPr>
        <dsp:cNvPr id="0" name=""/>
        <dsp:cNvSpPr/>
      </dsp:nvSpPr>
      <dsp:spPr>
        <a:xfrm>
          <a:off x="4536792" y="0"/>
          <a:ext cx="210913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Samstag, 05.03.2022, 14:00 Uhr</a:t>
          </a:r>
        </a:p>
      </dsp:txBody>
      <dsp:txXfrm>
        <a:off x="4536792" y="0"/>
        <a:ext cx="2109136" cy="1357788"/>
      </dsp:txXfrm>
    </dsp:sp>
    <dsp:sp modelId="{A1C360C8-B5EA-44A7-9350-DA1861B16AD1}">
      <dsp:nvSpPr>
        <dsp:cNvPr id="0" name=""/>
        <dsp:cNvSpPr/>
      </dsp:nvSpPr>
      <dsp:spPr>
        <a:xfrm>
          <a:off x="4747706" y="1357788"/>
          <a:ext cx="1687309" cy="294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Recurve</a:t>
          </a:r>
          <a:r>
            <a:rPr lang="de-DE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Damen, Herren, Junioren (m/w) </a:t>
          </a:r>
        </a:p>
      </dsp:txBody>
      <dsp:txXfrm>
        <a:off x="4797126" y="1407208"/>
        <a:ext cx="1588469" cy="2843035"/>
      </dsp:txXfrm>
    </dsp:sp>
    <dsp:sp modelId="{34074145-F7AF-459C-826D-19BB01E99799}">
      <dsp:nvSpPr>
        <dsp:cNvPr id="0" name=""/>
        <dsp:cNvSpPr/>
      </dsp:nvSpPr>
      <dsp:spPr>
        <a:xfrm>
          <a:off x="6804114" y="0"/>
          <a:ext cx="210913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Sonntag, 06.03.2022, 09:30 Uhr</a:t>
          </a:r>
        </a:p>
      </dsp:txBody>
      <dsp:txXfrm>
        <a:off x="6804114" y="0"/>
        <a:ext cx="2109136" cy="1357788"/>
      </dsp:txXfrm>
    </dsp:sp>
    <dsp:sp modelId="{B048F0FA-72C7-497B-A163-7A2D4FE24CDF}">
      <dsp:nvSpPr>
        <dsp:cNvPr id="0" name=""/>
        <dsp:cNvSpPr/>
      </dsp:nvSpPr>
      <dsp:spPr>
        <a:xfrm>
          <a:off x="7015027" y="1357788"/>
          <a:ext cx="1687309" cy="294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Recurve</a:t>
          </a:r>
          <a:r>
            <a:rPr lang="de-DE" sz="1800" kern="1200" dirty="0"/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Schüler A (m/w)  Master (m/w)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Compound: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Schüler A (m/w)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Blankbogen: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Schüler A (m/w)</a:t>
          </a:r>
        </a:p>
      </dsp:txBody>
      <dsp:txXfrm>
        <a:off x="7064447" y="1407208"/>
        <a:ext cx="1588469" cy="2843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350" y="0"/>
            <a:ext cx="29194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40220-1657-4E2B-998F-2820660766F0}" type="datetimeFigureOut">
              <a:rPr lang="de-DE" smtClean="0"/>
              <a:t>20.01.2022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91150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194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350" y="9431338"/>
            <a:ext cx="29194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A539-FCC3-47A5-BFE4-2BAF77EDA1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9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2A539-FCC3-47A5-BFE4-2BAF77EDA19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3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82345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1944-322C-40DE-9872-81F44E7AA066}" type="datetime1">
              <a:rPr lang="de-DE" smtClean="0"/>
              <a:t>20.01.2022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536575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520151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2130426"/>
            <a:ext cx="47879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3733800"/>
            <a:ext cx="47879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9258-C7C9-4A47-AD6D-B5A43F398CB8}" type="datetime1">
              <a:rPr lang="de-DE" smtClean="0"/>
              <a:t>20.01.2022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64D5-DD2E-49CD-B971-A600A13F7460}" type="datetime1">
              <a:rPr lang="de-DE" smtClean="0"/>
              <a:t>20.01.2022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2B49-20B2-4B60-B44B-387508809244}" type="datetime1">
              <a:rPr lang="de-DE" smtClean="0"/>
              <a:t>20.01.2022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982344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906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906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621365"/>
            <a:ext cx="899795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95300" y="4463568"/>
            <a:ext cx="899795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A039-9281-4AAD-86EC-CD71E02FCD9C}" type="datetime1">
              <a:rPr lang="de-DE" smtClean="0"/>
              <a:t>20.01.2022</a:t>
            </a:fld>
            <a:endParaRPr lang="de-DE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B06B-B6D2-4BD3-8C37-BE511A5BAFEB}" type="datetime1">
              <a:rPr lang="de-DE" smtClean="0"/>
              <a:t>20.01.2022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45EC1-68D1-4D3B-8FCC-2F271236973E}" type="datetime1">
              <a:rPr lang="de-DE" smtClean="0"/>
              <a:t>20.01.2022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8228-4C59-4CEE-938F-ADF3D9E3E047}" type="datetime1">
              <a:rPr lang="de-DE" smtClean="0"/>
              <a:t>20.01.2022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3D19-0881-494F-9193-9C166809F7EC}" type="datetime1">
              <a:rPr lang="de-DE" smtClean="0"/>
              <a:t>20.01.2022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273051"/>
            <a:ext cx="5943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C248-2BD5-4EC0-A0AE-B284D099C626}" type="datetime1">
              <a:rPr lang="de-DE" smtClean="0"/>
              <a:t>20.01.2022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99161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347900" y="3221306"/>
            <a:ext cx="3017520" cy="8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901952"/>
            <a:ext cx="257556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3552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67100" y="381000"/>
            <a:ext cx="602615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965B-7BDF-40B8-8B95-793FFD2193D7}" type="datetime1">
              <a:rPr lang="de-DE" smtClean="0"/>
              <a:t>20.01.2022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991612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347900" y="3221306"/>
            <a:ext cx="3017520" cy="86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87274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02" y="1905000"/>
            <a:ext cx="257556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100" y="3276600"/>
            <a:ext cx="257556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4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61798" y="137160"/>
            <a:ext cx="960882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12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63E234-6E5E-477F-9663-31CE48970EFF}" type="datetime1">
              <a:rPr lang="de-DE" smtClean="0"/>
              <a:t>20.01.2022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7050" y="6312409"/>
            <a:ext cx="3771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1240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5A07FB-0817-4946-9DD9-1DC3DD21D9AC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tel-berlin-city-west.com/de" TargetMode="External"/><Relationship Id="rId2" Type="http://schemas.openxmlformats.org/officeDocument/2006/relationships/hyperlink" Target="https://www.hotel-rotdorn.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enscity-hotel-spandau.de/" TargetMode="External"/><Relationship Id="rId4" Type="http://schemas.openxmlformats.org/officeDocument/2006/relationships/hyperlink" Target="https://alecsa-hotel.d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8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Deutsche Meisterschaft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WA Bogen Halle</a:t>
            </a:r>
          </a:p>
          <a:p>
            <a:r>
              <a:rPr lang="de-DE" b="1" dirty="0">
                <a:solidFill>
                  <a:schemeClr val="bg1"/>
                </a:solidFill>
              </a:rPr>
              <a:t>Berlin 2022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t="4965" r="26120" b="13052"/>
          <a:stretch/>
        </p:blipFill>
        <p:spPr>
          <a:xfrm>
            <a:off x="5374741" y="1888453"/>
            <a:ext cx="4531260" cy="320625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94479109"/>
              </p:ext>
            </p:extLst>
          </p:nvPr>
        </p:nvGraphicFramePr>
        <p:xfrm>
          <a:off x="3158801" y="5517232"/>
          <a:ext cx="6604000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26D-39E3-4A46-9DF8-BD05F15F655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4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HOF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Teilnehmerinformationen</a:t>
            </a:r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0036895"/>
              </p:ext>
            </p:extLst>
          </p:nvPr>
        </p:nvGraphicFramePr>
        <p:xfrm>
          <a:off x="495300" y="1988841"/>
          <a:ext cx="437515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Inhaltsplatzhalt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9046391"/>
              </p:ext>
            </p:extLst>
          </p:nvPr>
        </p:nvGraphicFramePr>
        <p:xfrm>
          <a:off x="5035550" y="1988841"/>
          <a:ext cx="437515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hteck 2"/>
          <p:cNvSpPr/>
          <p:nvPr/>
        </p:nvSpPr>
        <p:spPr>
          <a:xfrm>
            <a:off x="5171485" y="2372222"/>
            <a:ext cx="838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2022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F583-335D-4AA1-9E8C-0936B885452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Berlin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Disziplinplan gesamt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163882"/>
              </p:ext>
            </p:extLst>
          </p:nvPr>
        </p:nvGraphicFramePr>
        <p:xfrm>
          <a:off x="495300" y="1600201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E09C-BBFA-4F92-9305-8C391D47F91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Berlin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Mannschaftsmeldungen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F583-335D-4AA1-9E8C-0936B885452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051911-52F0-4F8D-8680-EFB8925AE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8994204" cy="4525963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Es werden 7 Mannschaftswertungen geschossen</a:t>
            </a:r>
          </a:p>
          <a:p>
            <a:pPr lvl="1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Recurve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 	    Damen, Herren, Junioren weiblich, männlich</a:t>
            </a:r>
          </a:p>
          <a:p>
            <a:pPr lvl="1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Recurve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 	    Jugend weiblich, männlich</a:t>
            </a:r>
          </a:p>
          <a:p>
            <a:pPr lvl="1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Recurve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	    Masters weiblich, männlich</a:t>
            </a:r>
          </a:p>
          <a:p>
            <a:pPr lvl="1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Recurve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 	    Senioren weiblich, männlich</a:t>
            </a:r>
          </a:p>
          <a:p>
            <a:pPr lvl="1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Recurve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:	    Schüler A weiblich, männlich</a:t>
            </a:r>
          </a:p>
          <a:p>
            <a:pPr lvl="1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Compound:   Damen, Herren, Masters, Junioren m/w, Jugend m/w</a:t>
            </a:r>
          </a:p>
          <a:p>
            <a:pPr lvl="1"/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Blankbogen:  Damen, Herren, Masters m/w, Jugend m/w</a:t>
            </a:r>
          </a:p>
        </p:txBody>
      </p:sp>
    </p:spTree>
    <p:extLst>
      <p:ext uri="{BB962C8B-B14F-4D97-AF65-F5344CB8AC3E}">
        <p14:creationId xmlns:p14="http://schemas.microsoft.com/office/powerpoint/2010/main" val="377180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Berlin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Mannschaftsmeldungen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F583-335D-4AA1-9E8C-0936B885452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051911-52F0-4F8D-8680-EFB8925AE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8994204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Es wird kein Mannschaftslimit geben.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Die Mannschaften können aus den zugelassenen Einzelteil-nehmern eines Vereins klassenübergreifend für Klassen mit gleicher Disziplin, gleicher Entfernung, gleicher Durchgang und gleicher Auflagengröße gebildet werden.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Die Vereine müssen die Mannschaften spätestens bis 30 Minuten vor Beginn des Wettkampfes vor Ort melden.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Die Mannschaft können auch im Vorfeld nach Bekanntgabe der Zulassungsringzahlen an detlev.ahlers@freenet.de und dm@dsb.de gemeldet werden.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Das Startgeld wird vor Ort kassiert.</a:t>
            </a:r>
          </a:p>
        </p:txBody>
      </p:sp>
    </p:spTree>
    <p:extLst>
      <p:ext uri="{BB962C8B-B14F-4D97-AF65-F5344CB8AC3E}">
        <p14:creationId xmlns:p14="http://schemas.microsoft.com/office/powerpoint/2010/main" val="46083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Berlin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Anfahrtshinweise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235178" y="6400799"/>
            <a:ext cx="1429181" cy="365125"/>
          </a:xfrm>
        </p:spPr>
        <p:txBody>
          <a:bodyPr/>
          <a:lstStyle/>
          <a:p>
            <a:fld id="{61F1F583-335D-4AA1-9E8C-0936B885452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C11E08-E870-4902-B495-0377BE3FC7CD}"/>
              </a:ext>
            </a:extLst>
          </p:cNvPr>
          <p:cNvSpPr txBox="1"/>
          <p:nvPr/>
        </p:nvSpPr>
        <p:spPr>
          <a:xfrm>
            <a:off x="7977336" y="4581128"/>
            <a:ext cx="1656184" cy="12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S-Bahnlinie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bis S-Bahnhof Pichelsberg,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600m Fußweg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4C84A2-4A6C-4E0E-BE91-E7B0FC8447FA}"/>
              </a:ext>
            </a:extLst>
          </p:cNvPr>
          <p:cNvSpPr txBox="1"/>
          <p:nvPr/>
        </p:nvSpPr>
        <p:spPr>
          <a:xfrm>
            <a:off x="7977336" y="2079275"/>
            <a:ext cx="1656184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u="sng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Parkplätze: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Entlang der </a:t>
            </a:r>
            <a:r>
              <a:rPr lang="de-DE" sz="1400" dirty="0" err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Passenheimer</a:t>
            </a:r>
            <a:r>
              <a:rPr lang="de-DE" sz="14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Str. oder Glockenturmstr.</a:t>
            </a:r>
            <a:endParaRPr lang="de-DE" sz="14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nhaltsplatzhalter 1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1AC2534-41F2-4141-9628-2A225377CF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4863" t="17947" r="18772" b="15808"/>
          <a:stretch/>
        </p:blipFill>
        <p:spPr bwMode="auto">
          <a:xfrm>
            <a:off x="495300" y="1344258"/>
            <a:ext cx="6689948" cy="53766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5977FAE-C2B4-4AB8-BEB4-EE3819EE5147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180612" y="5185813"/>
            <a:ext cx="3796724" cy="979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9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Berlin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Hotelempfehlungen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F583-335D-4AA1-9E8C-0936B885452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051911-52F0-4F8D-8680-EFB8925AE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8634164" cy="4525963"/>
          </a:xfrm>
        </p:spPr>
        <p:txBody>
          <a:bodyPr>
            <a:normAutofit/>
          </a:bodyPr>
          <a:lstStyle/>
          <a:p>
            <a:r>
              <a:rPr lang="de-DE" sz="2600" dirty="0">
                <a:solidFill>
                  <a:schemeClr val="accent1">
                    <a:lumMod val="75000"/>
                  </a:schemeClr>
                </a:solidFill>
              </a:rPr>
              <a:t>Hotel Rotdorn</a:t>
            </a:r>
            <a:br>
              <a:rPr lang="de-DE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800" u="sng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https://www.hotel-rotdorn.de/</a:t>
            </a:r>
            <a:endParaRPr lang="de-DE" sz="1800" u="sng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r>
              <a:rPr lang="de-DE" sz="2600" dirty="0">
                <a:solidFill>
                  <a:schemeClr val="accent1">
                    <a:lumMod val="75000"/>
                  </a:schemeClr>
                </a:solidFill>
              </a:rPr>
              <a:t>Holiday Inn Berlin City-West</a:t>
            </a:r>
            <a:br>
              <a:rPr lang="de-DE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800" u="sng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https://www.hotel-berlin-city-west.com/de</a:t>
            </a:r>
            <a:endParaRPr lang="de-DE" sz="1800" u="sng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r>
              <a:rPr lang="de-DE" sz="2600" dirty="0" err="1">
                <a:solidFill>
                  <a:schemeClr val="accent1">
                    <a:lumMod val="75000"/>
                  </a:schemeClr>
                </a:solidFill>
              </a:rPr>
              <a:t>Alecsa</a:t>
            </a:r>
            <a:r>
              <a:rPr lang="de-DE" sz="2600" dirty="0">
                <a:solidFill>
                  <a:schemeClr val="accent1">
                    <a:lumMod val="75000"/>
                  </a:schemeClr>
                </a:solidFill>
              </a:rPr>
              <a:t> Hotel</a:t>
            </a:r>
            <a:br>
              <a:rPr lang="de-DE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8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https://alecsa-hotel.de/</a:t>
            </a:r>
            <a:endParaRPr lang="de-DE" sz="1800" u="sng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r>
              <a:rPr lang="de-DE" sz="2600" dirty="0" err="1">
                <a:solidFill>
                  <a:schemeClr val="accent1">
                    <a:lumMod val="75000"/>
                  </a:schemeClr>
                </a:solidFill>
              </a:rPr>
              <a:t>SensCity</a:t>
            </a:r>
            <a:r>
              <a:rPr lang="de-DE" sz="2600" dirty="0">
                <a:solidFill>
                  <a:schemeClr val="accent1">
                    <a:lumMod val="75000"/>
                  </a:schemeClr>
                </a:solidFill>
              </a:rPr>
              <a:t> Hotel Berlin Spandau</a:t>
            </a:r>
            <a:br>
              <a:rPr lang="de-DE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8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https://www.senscity-hotel-spandau.de/</a:t>
            </a:r>
            <a:endParaRPr lang="de-DE" sz="1800" u="sng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  <a:p>
            <a:r>
              <a:rPr lang="en-US" dirty="0"/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Mercure Hotel Berlin City West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8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https://all.accor.com/hotel/0483/index.de.shtml</a:t>
            </a:r>
          </a:p>
        </p:txBody>
      </p:sp>
    </p:spTree>
    <p:extLst>
      <p:ext uri="{BB962C8B-B14F-4D97-AF65-F5344CB8AC3E}">
        <p14:creationId xmlns:p14="http://schemas.microsoft.com/office/powerpoint/2010/main" val="164935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Deutsche Meisterschaft WA Bogen Halle Berlin 2022</a:t>
            </a:r>
            <a:br>
              <a:rPr lang="de-DE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coronaregelungen</a:t>
            </a:r>
            <a:endParaRPr lang="de-DE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F583-335D-4AA1-9E8C-0936B8854520}" type="datetime1">
              <a:rPr lang="de-DE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20.01.2022</a:t>
            </a:fld>
            <a:endParaRPr lang="de-DE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051911-52F0-4F8D-8680-EFB8925AE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8850188" cy="45259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Es gilt die 2-G+ Regel, der Zugang ist nur für geimpfte oder genesene Personen möglich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Pro Sportler/in ist ein Betreuer möglich, bei Schüler/innen, Jugend und Behinderten max. zwei Betreuer. Kinder unter 12 Jahren werden nicht gezählt.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Zuschauer unterliegen, sofern diese möglich sind, ebenfalls der 2G+ Regelung. 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Weiter Informationen sowie ein aktuelles Hygienekonzept werden nachgereicht.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556664"/>
      </p:ext>
    </p:extLst>
  </p:cSld>
  <p:clrMapOvr>
    <a:masterClrMapping/>
  </p:clrMapOvr>
</p:sld>
</file>

<file path=ppt/theme/theme1.xml><?xml version="1.0" encoding="utf-8"?>
<a:theme xmlns:a="http://schemas.openxmlformats.org/drawingml/2006/main" name="Stroh">
  <a:themeElements>
    <a:clrScheme name="Benutzerdefiniert 5">
      <a:dk1>
        <a:srgbClr val="291E04"/>
      </a:dk1>
      <a:lt1>
        <a:srgbClr val="6D500A"/>
      </a:lt1>
      <a:dk2>
        <a:srgbClr val="291E04"/>
      </a:dk2>
      <a:lt2>
        <a:srgbClr val="6D500A"/>
      </a:lt2>
      <a:accent1>
        <a:srgbClr val="F4D994"/>
      </a:accent1>
      <a:accent2>
        <a:srgbClr val="291E04"/>
      </a:accent2>
      <a:accent3>
        <a:srgbClr val="EAB12B"/>
      </a:accent3>
      <a:accent4>
        <a:srgbClr val="EEC04E"/>
      </a:accent4>
      <a:accent5>
        <a:srgbClr val="F4D994"/>
      </a:accent5>
      <a:accent6>
        <a:srgbClr val="362804"/>
      </a:accent6>
      <a:hlink>
        <a:srgbClr val="670000"/>
      </a:hlink>
      <a:folHlink>
        <a:srgbClr val="381750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4F015CFF2E2249A824B3634DBA52DD" ma:contentTypeVersion="13" ma:contentTypeDescription="Ein neues Dokument erstellen." ma:contentTypeScope="" ma:versionID="b960a653569522025f267b61b1eb53fd">
  <xsd:schema xmlns:xsd="http://www.w3.org/2001/XMLSchema" xmlns:xs="http://www.w3.org/2001/XMLSchema" xmlns:p="http://schemas.microsoft.com/office/2006/metadata/properties" xmlns:ns2="926368af-c00b-4199-ba06-edbc3c0ae1c4" xmlns:ns3="e7a05ee2-0c68-4772-b6bf-49d2b3d4b500" targetNamespace="http://schemas.microsoft.com/office/2006/metadata/properties" ma:root="true" ma:fieldsID="2680156bfbb3d49107846a304ae8f7ce" ns2:_="" ns3:_="">
    <xsd:import namespace="926368af-c00b-4199-ba06-edbc3c0ae1c4"/>
    <xsd:import namespace="e7a05ee2-0c68-4772-b6bf-49d2b3d4b5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368af-c00b-4199-ba06-edbc3c0ae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5ee2-0c68-4772-b6bf-49d2b3d4b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3055EE-28D3-4F9C-ADDF-EED3BB1A0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15BD9-E6C6-4666-9FEB-80AF1832D1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73833A-9FC5-4A61-803A-757AC1B5C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368af-c00b-4199-ba06-edbc3c0ae1c4"/>
    <ds:schemaRef ds:uri="e7a05ee2-0c68-4772-b6bf-49d2b3d4b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653</Words>
  <Application>Microsoft Office PowerPoint</Application>
  <PresentationFormat>A4-Papier (210 x 297 mm)</PresentationFormat>
  <Paragraphs>96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Verdana</vt:lpstr>
      <vt:lpstr>Stroh</vt:lpstr>
      <vt:lpstr>Deutsche Meisterschaft</vt:lpstr>
      <vt:lpstr>Deutsche Meisterschaft WA Bogen Halle HOF 2022 Teilnehmerinformationen</vt:lpstr>
      <vt:lpstr>Deutsche Meisterschaft WA Bogen Halle Berlin 2022 Disziplinplan gesamt</vt:lpstr>
      <vt:lpstr>Deutsche Meisterschaft WA Bogen Halle Berlin 2022 Mannschaftsmeldungen</vt:lpstr>
      <vt:lpstr>Deutsche Meisterschaft WA Bogen Halle Berlin 2022 Mannschaftsmeldungen</vt:lpstr>
      <vt:lpstr>Deutsche Meisterschaft WA Bogen Halle Berlin 2022 Anfahrtshinweise</vt:lpstr>
      <vt:lpstr>Deutsche Meisterschaft WA Bogen Halle Berlin 2022 Hotelempfehlungen</vt:lpstr>
      <vt:lpstr>Deutsche Meisterschaft WA Bogen Halle Berlin 2022 coronaregelungen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Meisterschaft</dc:title>
  <dc:creator>Bachem</dc:creator>
  <cp:lastModifiedBy>Claudia Hess</cp:lastModifiedBy>
  <cp:revision>59</cp:revision>
  <cp:lastPrinted>2018-01-24T08:48:01Z</cp:lastPrinted>
  <dcterms:created xsi:type="dcterms:W3CDTF">2017-12-11T14:06:47Z</dcterms:created>
  <dcterms:modified xsi:type="dcterms:W3CDTF">2022-01-20T08:17:30Z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0x010100244F015CFF2E2249A824B3634DBA52DD</vt:lpwstr>
  </property>
</Properties>
</file>