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605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43DE8C-92BD-4543-97F7-CACF1B5DA826}" type="datetimeFigureOut">
              <a:rPr lang="de-DE" smtClean="0"/>
              <a:t>04.06.2017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2F160D-6621-4370-8382-EE89906965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9402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winkliges Dreiec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grpSp>
        <p:nvGrpSpPr>
          <p:cNvPr id="2" name="Gruppieren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ihand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ihand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ihand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Gerade Verbindung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31E2DCC-7007-4752-831C-A6F8A87EF288}" type="datetimeFigureOut">
              <a:rPr lang="de-DE" smtClean="0"/>
              <a:t>04.06.2017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8E6447B-BD93-4D30-8D47-349D1BFD80D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1E2DCC-7007-4752-831C-A6F8A87EF288}" type="datetimeFigureOut">
              <a:rPr lang="de-DE" smtClean="0"/>
              <a:t>04.06.2017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E6447B-BD93-4D30-8D47-349D1BFD80D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1E2DCC-7007-4752-831C-A6F8A87EF288}" type="datetimeFigureOut">
              <a:rPr lang="de-DE" smtClean="0"/>
              <a:t>04.06.2017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E6447B-BD93-4D30-8D47-349D1BFD80D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1E2DCC-7007-4752-831C-A6F8A87EF288}" type="datetimeFigureOut">
              <a:rPr lang="de-DE" smtClean="0"/>
              <a:t>04.06.2017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E6447B-BD93-4D30-8D47-349D1BFD80D9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1E2DCC-7007-4752-831C-A6F8A87EF288}" type="datetimeFigureOut">
              <a:rPr lang="de-DE" smtClean="0"/>
              <a:t>04.06.2017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E6447B-BD93-4D30-8D47-349D1BFD80D9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Eingekerbter Richtungspfei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Eingekerbter Richtungspfei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1E2DCC-7007-4752-831C-A6F8A87EF288}" type="datetimeFigureOut">
              <a:rPr lang="de-DE" smtClean="0"/>
              <a:t>04.06.2017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E6447B-BD93-4D30-8D47-349D1BFD80D9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1E2DCC-7007-4752-831C-A6F8A87EF288}" type="datetimeFigureOut">
              <a:rPr lang="de-DE" smtClean="0"/>
              <a:t>04.06.2017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E6447B-BD93-4D30-8D47-349D1BFD80D9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1E2DCC-7007-4752-831C-A6F8A87EF288}" type="datetimeFigureOut">
              <a:rPr lang="de-DE" smtClean="0"/>
              <a:t>04.06.2017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E6447B-BD93-4D30-8D47-349D1BFD80D9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1E2DCC-7007-4752-831C-A6F8A87EF288}" type="datetimeFigureOut">
              <a:rPr lang="de-DE" smtClean="0"/>
              <a:t>04.06.2017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E6447B-BD93-4D30-8D47-349D1BFD80D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31E2DCC-7007-4752-831C-A6F8A87EF288}" type="datetimeFigureOut">
              <a:rPr lang="de-DE" smtClean="0"/>
              <a:t>04.06.2017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E6447B-BD93-4D30-8D47-349D1BFD80D9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31E2DCC-7007-4752-831C-A6F8A87EF288}" type="datetimeFigureOut">
              <a:rPr lang="de-DE" smtClean="0"/>
              <a:t>04.06.2017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8E6447B-BD93-4D30-8D47-349D1BFD80D9}" type="slidenum">
              <a:rPr lang="de-DE" smtClean="0"/>
              <a:t>‹Nr.›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ihand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winkliges Dreiec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Gerade Verbindung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Eingekerbter Richtungspfei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Eingekerbter Richtungspfei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ihand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ihand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winkliges Dreiec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Gerade Verbindung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31E2DCC-7007-4752-831C-A6F8A87EF288}" type="datetimeFigureOut">
              <a:rPr lang="de-DE" smtClean="0"/>
              <a:t>04.06.2017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8E6447B-BD93-4D30-8D47-349D1BFD80D9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740295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 smtClean="0"/>
              <a:t>Finale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742" t="-56837" r="4742" b="27671"/>
          <a:stretch/>
        </p:blipFill>
        <p:spPr>
          <a:xfrm>
            <a:off x="2339752" y="-1179512"/>
            <a:ext cx="4608000" cy="6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42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Phasen eines Wettkampfs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971600" y="1628800"/>
            <a:ext cx="66967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de-DE" sz="2800" dirty="0" smtClean="0">
                <a:latin typeface="Britannic Bold" panose="020B0903060703020204" pitchFamily="34" charset="0"/>
              </a:rPr>
              <a:t>Qualifikationsphase</a:t>
            </a:r>
          </a:p>
          <a:p>
            <a:r>
              <a:rPr lang="de-DE" sz="2800" dirty="0">
                <a:latin typeface="Britannic Bold" panose="020B0903060703020204" pitchFamily="34" charset="0"/>
              </a:rPr>
              <a:t>	</a:t>
            </a:r>
            <a:r>
              <a:rPr lang="de-DE" sz="1600" dirty="0" smtClean="0">
                <a:latin typeface="Arial Black" panose="020B0A04020102020204" pitchFamily="34" charset="0"/>
              </a:rPr>
              <a:t>2x70 Meter bzw. 2x18 Meter</a:t>
            </a:r>
            <a:endParaRPr lang="de-DE" dirty="0">
              <a:latin typeface="Britannic Bold" panose="020B0903060703020204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951024" y="3003555"/>
            <a:ext cx="66967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Britannic Bold" panose="020B0903060703020204" pitchFamily="34" charset="0"/>
              </a:rPr>
              <a:t>2</a:t>
            </a:r>
            <a:r>
              <a:rPr lang="de-DE" sz="2800" dirty="0" smtClean="0">
                <a:latin typeface="Britannic Bold" panose="020B0903060703020204" pitchFamily="34" charset="0"/>
              </a:rPr>
              <a:t>.</a:t>
            </a:r>
            <a:r>
              <a:rPr lang="de-DE" sz="2800" dirty="0" smtClean="0"/>
              <a:t>   </a:t>
            </a:r>
            <a:r>
              <a:rPr lang="de-DE" sz="2800" dirty="0" smtClean="0">
                <a:latin typeface="Britannic Bold" panose="020B0903060703020204" pitchFamily="34" charset="0"/>
              </a:rPr>
              <a:t>Eliminationsphase	</a:t>
            </a:r>
          </a:p>
          <a:p>
            <a:r>
              <a:rPr lang="de-DE" sz="1600" dirty="0" smtClean="0">
                <a:latin typeface="Arial Black" panose="020B0A04020102020204" pitchFamily="34" charset="0"/>
              </a:rPr>
              <a:t>	1/8-Finale bis 1/2-Finale</a:t>
            </a:r>
            <a:endParaRPr lang="de-DE" sz="1600" dirty="0">
              <a:latin typeface="Britannic Bold" panose="020B0903060703020204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951024" y="3879312"/>
            <a:ext cx="66967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latin typeface="Britannic Bold" panose="020B0903060703020204" pitchFamily="34" charset="0"/>
              </a:rPr>
              <a:t>3.</a:t>
            </a:r>
            <a:r>
              <a:rPr lang="de-DE" sz="2800" dirty="0" smtClean="0"/>
              <a:t>   </a:t>
            </a:r>
            <a:r>
              <a:rPr lang="de-DE" sz="2800" dirty="0" smtClean="0">
                <a:latin typeface="Britannic Bold" panose="020B0903060703020204" pitchFamily="34" charset="0"/>
              </a:rPr>
              <a:t>Finale</a:t>
            </a:r>
          </a:p>
          <a:p>
            <a:r>
              <a:rPr lang="de-DE" sz="1600" dirty="0" smtClean="0">
                <a:latin typeface="Arial Black" panose="020B0A04020102020204" pitchFamily="34" charset="0"/>
              </a:rPr>
              <a:t>	Bronze- und Goldfinale</a:t>
            </a:r>
            <a:endParaRPr lang="de-DE" sz="1600" dirty="0"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35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Modus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1389968" y="1558533"/>
            <a:ext cx="58326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/>
              <a:t>Recurve</a:t>
            </a:r>
            <a:r>
              <a:rPr lang="de-DE" b="1" dirty="0" smtClean="0"/>
              <a:t>: Set-System Best-</a:t>
            </a:r>
            <a:r>
              <a:rPr lang="de-DE" b="1" dirty="0" err="1" smtClean="0"/>
              <a:t>of</a:t>
            </a:r>
            <a:r>
              <a:rPr lang="de-DE" b="1" dirty="0" smtClean="0"/>
              <a:t>-</a:t>
            </a:r>
            <a:r>
              <a:rPr lang="de-DE" b="1" dirty="0" err="1" smtClean="0"/>
              <a:t>five</a:t>
            </a:r>
            <a:endParaRPr lang="de-DE" b="1" dirty="0" smtClean="0"/>
          </a:p>
          <a:p>
            <a:endParaRPr lang="de-DE" b="1" dirty="0" smtClean="0"/>
          </a:p>
          <a:p>
            <a:r>
              <a:rPr lang="de-DE" b="1" dirty="0" err="1" smtClean="0"/>
              <a:t>Compound</a:t>
            </a:r>
            <a:r>
              <a:rPr lang="de-DE" b="1" dirty="0" smtClean="0"/>
              <a:t>: Kumulativ</a:t>
            </a:r>
            <a:endParaRPr lang="de-DE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1259632" y="2852936"/>
            <a:ext cx="61926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Gewinner </a:t>
            </a:r>
            <a:r>
              <a:rPr lang="de-DE" b="1" dirty="0" err="1" smtClean="0"/>
              <a:t>Recurve</a:t>
            </a:r>
            <a:r>
              <a:rPr lang="de-DE" b="1" dirty="0" smtClean="0"/>
              <a:t>: mind. </a:t>
            </a:r>
            <a:r>
              <a:rPr lang="de-DE" b="1" dirty="0"/>
              <a:t>6</a:t>
            </a:r>
            <a:r>
              <a:rPr lang="de-DE" b="1" dirty="0" smtClean="0"/>
              <a:t> Satzpunkte</a:t>
            </a:r>
          </a:p>
          <a:p>
            <a:endParaRPr lang="de-DE" b="1" dirty="0" smtClean="0"/>
          </a:p>
          <a:p>
            <a:r>
              <a:rPr lang="de-DE" b="1" dirty="0" smtClean="0"/>
              <a:t>Gewinner </a:t>
            </a:r>
            <a:r>
              <a:rPr lang="de-DE" b="1" dirty="0" err="1" smtClean="0"/>
              <a:t>Compound</a:t>
            </a:r>
            <a:r>
              <a:rPr lang="de-DE" b="1" dirty="0" smtClean="0"/>
              <a:t>: Höchste </a:t>
            </a:r>
            <a:r>
              <a:rPr lang="de-DE" b="1" dirty="0" err="1"/>
              <a:t>R</a:t>
            </a:r>
            <a:r>
              <a:rPr lang="de-DE" b="1" dirty="0" err="1" smtClean="0"/>
              <a:t>ingzahl</a:t>
            </a:r>
            <a:r>
              <a:rPr lang="de-DE" b="1" dirty="0" smtClean="0"/>
              <a:t> nach 5 Passen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4125467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dirty="0" smtClean="0"/>
              <a:t>Ringgleichheit nach der Qualifikation</a:t>
            </a:r>
            <a:endParaRPr lang="de-DE" sz="3200" dirty="0"/>
          </a:p>
        </p:txBody>
      </p:sp>
      <p:sp>
        <p:nvSpPr>
          <p:cNvPr id="4" name="Textfeld 3"/>
          <p:cNvSpPr txBox="1"/>
          <p:nvPr/>
        </p:nvSpPr>
        <p:spPr>
          <a:xfrm>
            <a:off x="683568" y="1412776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de-DE" b="1" dirty="0" smtClean="0"/>
              <a:t>Auf den ersten 15 Plätzen: 10er und 9er bzw. </a:t>
            </a:r>
            <a:r>
              <a:rPr lang="de-DE" b="1" dirty="0" err="1" smtClean="0"/>
              <a:t>Xer</a:t>
            </a:r>
            <a:endParaRPr lang="de-DE" b="1" dirty="0" smtClean="0"/>
          </a:p>
          <a:p>
            <a:r>
              <a:rPr lang="de-DE" b="1" dirty="0" smtClean="0"/>
              <a:t>    Wenn gleich, dann Losentscheid</a:t>
            </a:r>
            <a:endParaRPr lang="de-DE" b="1" dirty="0"/>
          </a:p>
        </p:txBody>
      </p:sp>
      <p:sp>
        <p:nvSpPr>
          <p:cNvPr id="5" name="Textfeld 4"/>
          <p:cNvSpPr txBox="1"/>
          <p:nvPr/>
        </p:nvSpPr>
        <p:spPr>
          <a:xfrm>
            <a:off x="827584" y="2204864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- </a:t>
            </a:r>
            <a:r>
              <a:rPr lang="de-DE" b="1" dirty="0" smtClean="0"/>
              <a:t>Auf dem 16. Platz: Stechen</a:t>
            </a:r>
            <a:endParaRPr lang="de-DE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683568" y="2741611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de-DE" b="1" dirty="0" smtClean="0"/>
              <a:t>Ab dem 17. Platz: 10er und 9er bzw. </a:t>
            </a:r>
            <a:r>
              <a:rPr lang="de-DE" b="1" dirty="0" err="1" smtClean="0"/>
              <a:t>Xer</a:t>
            </a:r>
            <a:endParaRPr lang="de-DE" b="1" dirty="0" smtClean="0"/>
          </a:p>
          <a:p>
            <a:r>
              <a:rPr lang="de-DE" b="1" dirty="0" smtClean="0"/>
              <a:t>    Wenn gleich, dann gleich </a:t>
            </a:r>
            <a:endParaRPr lang="de-DE" b="1" dirty="0"/>
          </a:p>
        </p:txBody>
      </p:sp>
      <p:pic>
        <p:nvPicPr>
          <p:cNvPr id="8" name="Picture 2" descr="C:\Program Files (x86)\Microsoft Office\MEDIA\CAGCAT10\j029384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687213"/>
            <a:ext cx="1738274" cy="182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1208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Stechen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259632" y="1676840"/>
            <a:ext cx="59766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Nach Qualifikation:</a:t>
            </a:r>
            <a:endParaRPr lang="de-DE" b="1" dirty="0"/>
          </a:p>
          <a:p>
            <a:pPr marL="285750" indent="-285750">
              <a:buFontTx/>
              <a:buChar char="-"/>
            </a:pPr>
            <a:r>
              <a:rPr lang="de-DE" b="1" dirty="0" smtClean="0"/>
              <a:t>Neutrale Scheibe in der Mitte des Feldes</a:t>
            </a:r>
          </a:p>
          <a:p>
            <a:endParaRPr lang="de-DE" b="1" dirty="0" smtClean="0"/>
          </a:p>
          <a:p>
            <a:r>
              <a:rPr lang="de-DE" b="1" dirty="0" smtClean="0"/>
              <a:t>Nach Match:</a:t>
            </a:r>
          </a:p>
          <a:p>
            <a:pPr marL="285750" indent="-285750">
              <a:buFontTx/>
              <a:buChar char="-"/>
            </a:pPr>
            <a:r>
              <a:rPr lang="de-DE" b="1" dirty="0" smtClean="0"/>
              <a:t>gleiche Scheibe</a:t>
            </a:r>
            <a:endParaRPr lang="de-DE" b="1" dirty="0"/>
          </a:p>
        </p:txBody>
      </p:sp>
      <p:sp>
        <p:nvSpPr>
          <p:cNvPr id="5" name="Textfeld 4"/>
          <p:cNvSpPr txBox="1"/>
          <p:nvPr/>
        </p:nvSpPr>
        <p:spPr>
          <a:xfrm>
            <a:off x="1169932" y="3789040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- Bei 3er Spot auf den mittleren Spot</a:t>
            </a:r>
            <a:endParaRPr lang="de-DE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1127636" y="3419708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- 1 Pfeil innerhalb von 40 Sekunden</a:t>
            </a:r>
            <a:endParaRPr lang="de-DE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1259632" y="4339529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- Gewinner: Schütze, dessen Pfeil näher am Zentrum ist</a:t>
            </a:r>
            <a:endParaRPr lang="de-DE" b="1" dirty="0"/>
          </a:p>
        </p:txBody>
      </p:sp>
      <p:pic>
        <p:nvPicPr>
          <p:cNvPr id="2050" name="Picture 2" descr="C:\Users\Sabrina\AppData\Local\Microsoft\Windows\Temporary Internet Files\Content.IE5\NX6XKBLX\TheStructorr-magnifying-glass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1915" y="4729460"/>
            <a:ext cx="1300461" cy="130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370844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/>
            <a:r>
              <a:rPr lang="de-DE" dirty="0" smtClean="0"/>
              <a:t>Stechen</a:t>
            </a:r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351753" y="1688807"/>
            <a:ext cx="4800533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30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In den Matches der Eliminationsphase</a:t>
            </a:r>
          </a:p>
          <a:p>
            <a:endParaRPr lang="de-DE" dirty="0"/>
          </a:p>
          <a:p>
            <a:r>
              <a:rPr lang="de-DE" dirty="0" smtClean="0"/>
              <a:t>Die Schützen eines Matches schießen gleichzeitig 3 Pfeile innerhalb von 2 Minuten auf ihre Auflagen</a:t>
            </a:r>
          </a:p>
          <a:p>
            <a:endParaRPr lang="de-DE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Gleichzeitiges Schießen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4093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In den Finalmatches</a:t>
            </a:r>
          </a:p>
          <a:p>
            <a:r>
              <a:rPr lang="de-DE" dirty="0" smtClean="0"/>
              <a:t>Pro Pfeil 20 Sekunden</a:t>
            </a:r>
          </a:p>
          <a:p>
            <a:r>
              <a:rPr lang="de-DE" dirty="0" smtClean="0"/>
              <a:t>Höherplatzierter Schütze </a:t>
            </a:r>
            <a:r>
              <a:rPr lang="de-DE" smtClean="0"/>
              <a:t>der Qualifikation entscheidet</a:t>
            </a:r>
            <a:r>
              <a:rPr lang="de-DE" dirty="0" smtClean="0"/>
              <a:t>, wer im ersten Satz mit dem </a:t>
            </a:r>
            <a:r>
              <a:rPr lang="de-DE" smtClean="0"/>
              <a:t>Schießen beginnt</a:t>
            </a:r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Abwechselndes Schießen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68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imos">
  <a:themeElements>
    <a:clrScheme name="Deimo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Deimo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Deimo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170</Words>
  <Application>Microsoft Office PowerPoint</Application>
  <PresentationFormat>Bildschirmpräsentation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Deimos</vt:lpstr>
      <vt:lpstr>Finale</vt:lpstr>
      <vt:lpstr>Phasen eines Wettkampfs</vt:lpstr>
      <vt:lpstr>Modus</vt:lpstr>
      <vt:lpstr>Ringgleichheit nach der Qualifikation</vt:lpstr>
      <vt:lpstr>Stechen</vt:lpstr>
      <vt:lpstr>Stechen</vt:lpstr>
      <vt:lpstr>Gleichzeitiges Schießen</vt:lpstr>
      <vt:lpstr>Abwechselndes Schießen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Finale</dc:title>
  <dc:creator>Sabrina Steffens</dc:creator>
  <cp:lastModifiedBy>Sabrina Steffens</cp:lastModifiedBy>
  <cp:revision>13</cp:revision>
  <dcterms:created xsi:type="dcterms:W3CDTF">2016-06-01T14:25:46Z</dcterms:created>
  <dcterms:modified xsi:type="dcterms:W3CDTF">2017-06-04T20:00:11Z</dcterms:modified>
</cp:coreProperties>
</file>