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8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3EB76-3FAD-43F2-B10C-A79E31BD7D5A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93F9C-1B7F-444F-B0AC-7ED168A610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031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34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60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9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56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90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06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48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06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19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336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834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75000"/>
                <a:alpha val="8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96A89-2DFA-43AF-B18C-537E8731F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FE45E-AD75-4542-9CC3-82555B2A3A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506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6046440" cy="1107554"/>
          </a:xfrm>
        </p:spPr>
        <p:txBody>
          <a:bodyPr/>
          <a:lstStyle/>
          <a:p>
            <a:r>
              <a:rPr lang="de-DE" dirty="0"/>
              <a:t>Der Wettkampf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8"/>
          <a:stretch/>
        </p:blipFill>
        <p:spPr>
          <a:xfrm rot="5400000">
            <a:off x="2052874" y="1843669"/>
            <a:ext cx="4390178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08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Einschießen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777" y="1844824"/>
            <a:ext cx="6851104" cy="748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>
                <a:effectLst/>
              </a:rPr>
              <a:t>- 	20 – 45 Minuten</a:t>
            </a:r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65937" y="2672417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effectLst/>
              </a:rPr>
              <a:t>  - 	unbegrenzte Anzahl an Pfeilen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338030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65937" y="3453938"/>
            <a:ext cx="741682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-  	</a:t>
            </a:r>
            <a:r>
              <a:rPr lang="de-DE" sz="2800" dirty="0">
                <a:effectLst/>
              </a:rPr>
              <a:t>Einschießen endet mit dem Ziehen der 	Pfeile der letzten </a:t>
            </a:r>
            <a:r>
              <a:rPr lang="de-DE" sz="2800" dirty="0" err="1">
                <a:effectLst/>
              </a:rPr>
              <a:t>Einschießpasse</a:t>
            </a:r>
            <a:endParaRPr lang="de-DE" sz="2800" dirty="0">
              <a:effectLst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505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effectLst/>
              </a:rPr>
              <a:t>Sonderfälle</a:t>
            </a:r>
            <a:br>
              <a:rPr lang="de-DE" dirty="0">
                <a:effectLst/>
              </a:rPr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748680"/>
          </a:xfrm>
        </p:spPr>
        <p:txBody>
          <a:bodyPr/>
          <a:lstStyle/>
          <a:p>
            <a:r>
              <a:rPr lang="de-DE" u="sng" dirty="0">
                <a:effectLst/>
              </a:rPr>
              <a:t>Abpraller, hängender Pfeil und Durchschuss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827584" y="1628800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de-DE" sz="2400" dirty="0">
                <a:effectLst/>
              </a:rPr>
              <a:t>alle Schützen, die auf diese Scheibe schießen, stellen  das Schießen ein</a:t>
            </a: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779979" y="2492896"/>
            <a:ext cx="50161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</a:rPr>
              <a:t>-      </a:t>
            </a:r>
            <a:r>
              <a:rPr lang="de-DE" sz="2400" dirty="0">
                <a:effectLst/>
              </a:rPr>
              <a:t>Kampfrichter wird gerufen</a:t>
            </a:r>
          </a:p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623253" y="2924944"/>
            <a:ext cx="77524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effectLst/>
              </a:rPr>
              <a:t>  -    nach Ende der Passe geht der Kampfrichter mit dem </a:t>
            </a:r>
          </a:p>
          <a:p>
            <a:r>
              <a:rPr lang="de-DE" sz="2400" dirty="0">
                <a:effectLst/>
              </a:rPr>
              <a:t>       betroffenen Schützen zur Scheibe</a:t>
            </a:r>
          </a:p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793329" y="3844792"/>
            <a:ext cx="68163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</a:rPr>
              <a:t>-    </a:t>
            </a:r>
            <a:r>
              <a:rPr lang="de-DE" sz="2400" dirty="0">
                <a:effectLst/>
              </a:rPr>
              <a:t>Pfeil verbleibt bis Ende der Passe an Scheibe</a:t>
            </a:r>
            <a:endParaRPr lang="de-DE" dirty="0">
              <a:effectLst/>
            </a:endParaRPr>
          </a:p>
          <a:p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779979" y="4446110"/>
            <a:ext cx="720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de-DE" sz="2400" dirty="0">
                <a:effectLst/>
              </a:rPr>
              <a:t>wenn ein Schütze allein auf Scheibe, beendet er die</a:t>
            </a:r>
          </a:p>
          <a:p>
            <a:r>
              <a:rPr lang="de-DE" sz="2400" dirty="0"/>
              <a:t>     </a:t>
            </a:r>
            <a:r>
              <a:rPr lang="de-DE" sz="2400" dirty="0">
                <a:effectLst/>
              </a:rPr>
              <a:t>Passe, bevor er Kampfrichter ruft</a:t>
            </a:r>
          </a:p>
          <a:p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511660" y="5554106"/>
            <a:ext cx="57606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K</a:t>
            </a:r>
            <a:r>
              <a:rPr lang="de-DE" sz="2400" dirty="0">
                <a:solidFill>
                  <a:srgbClr val="FF0000"/>
                </a:solidFill>
                <a:effectLst/>
              </a:rPr>
              <a:t>eine Unterbrechung in der Finalrunde!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822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de-DE" dirty="0">
                <a:effectLst/>
              </a:rPr>
              <a:t>Sonderfälle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621639" y="1517809"/>
            <a:ext cx="75534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>
                <a:effectLst/>
              </a:rPr>
              <a:t>ein Pfeil, der in einem anderen Pfeil steckt, erhält den Wert </a:t>
            </a:r>
            <a:r>
              <a:rPr lang="de-DE" dirty="0"/>
              <a:t>des getroffenen  Pfeils</a:t>
            </a:r>
          </a:p>
          <a:p>
            <a:pPr marL="285750" indent="-285750">
              <a:buFontTx/>
              <a:buChar char="-"/>
            </a:pPr>
            <a:endParaRPr lang="de-DE" dirty="0">
              <a:effectLst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06781" y="2206605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>
                <a:effectLst/>
              </a:rPr>
              <a:t>ein Pfeil, der von einem steckenden Pfeil abgelenkt wird, zählt so, wie er in der Scheibe steckt.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18935" y="2996952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>
                <a:effectLst/>
              </a:rPr>
              <a:t>ein Pfeil, der von einem steckenden Pfeil abprallt, </a:t>
            </a:r>
          </a:p>
          <a:p>
            <a:r>
              <a:rPr lang="de-DE" dirty="0">
                <a:effectLst/>
              </a:rPr>
              <a:t>     erhält den Wert des getroffenen Pfeils, sofern sich </a:t>
            </a:r>
          </a:p>
          <a:p>
            <a:r>
              <a:rPr lang="de-DE" dirty="0">
                <a:effectLst/>
              </a:rPr>
              <a:t>     dieser ermitteln lässt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18935" y="3934797"/>
            <a:ext cx="4745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>
                <a:effectLst/>
              </a:rPr>
              <a:t>ein Pfeil, der den Boden berührt, bevor er die Auflage trifft, wird als M gewertet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3" y="2708920"/>
            <a:ext cx="2410729" cy="344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88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ffectLst/>
              </a:rPr>
              <a:t>Sonderfälle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835696" y="1196752"/>
            <a:ext cx="56886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u="sng" dirty="0">
                <a:effectLst/>
              </a:rPr>
              <a:t>Nicht geschossene Pfeile</a:t>
            </a:r>
          </a:p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403648" y="2492896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>
                <a:effectLst/>
              </a:rPr>
              <a:t>Ein Pfeil gilt als nicht geschossen, wenn er zu Boden fällt oder sich innerhalb des 3-Meter-Raums befindet (wenn es sich nicht um einen Abpraller handelt)</a:t>
            </a:r>
          </a:p>
          <a:p>
            <a:endParaRPr lang="de-DE" dirty="0">
              <a:effectLst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03648" y="3861048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>
                <a:effectLst/>
              </a:rPr>
              <a:t>Ein Pfeil gilt als nicht geschossen, wenn die Scheibe umkippt oder sich die Scheibenauflage löst und nicht alle Pfeile einwandfrei gewertet werden können</a:t>
            </a:r>
          </a:p>
          <a:p>
            <a:pPr marL="285750" indent="-285750">
              <a:buFontTx/>
              <a:buChar char="-"/>
            </a:pP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587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effectLst/>
              </a:rPr>
              <a:t>3-Meter-Linie</a:t>
            </a:r>
            <a:endParaRPr lang="de-DE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899592" y="1268760"/>
            <a:ext cx="3528392" cy="2952328"/>
            <a:chOff x="2145" y="7395"/>
            <a:chExt cx="6660" cy="4540"/>
          </a:xfrm>
        </p:grpSpPr>
        <p:pic>
          <p:nvPicPr>
            <p:cNvPr id="1027" name="Picture 3" descr="3m lin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5" y="7395"/>
              <a:ext cx="6660" cy="4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6591" y="9256"/>
              <a:ext cx="10" cy="1080"/>
            </a:xfrm>
            <a:prstGeom prst="line">
              <a:avLst/>
            </a:prstGeom>
            <a:noFill/>
            <a:ln w="22225" cap="rnd">
              <a:solidFill>
                <a:srgbClr val="000000"/>
              </a:solidFill>
              <a:prstDash val="sysDot"/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44924"/>
            <a:ext cx="4187957" cy="31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6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Technischer Defekt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99592" y="1484784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</a:rPr>
              <a:t>Was gilt als technischer Defekt?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043608" y="213285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- Alle defekten Ausrüstungsgegenstände des Schützen</a:t>
            </a:r>
            <a:endParaRPr lang="de-DE" dirty="0">
              <a:effectLst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043608" y="2780928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Zeit zum Beheben des Defekts: unbegrenzt bzw. angemessener Zeitraum</a:t>
            </a:r>
            <a:endParaRPr lang="de-DE" dirty="0">
              <a:effectLst/>
            </a:endParaRPr>
          </a:p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043608" y="3704258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Nachschießen: 15 Minuten</a:t>
            </a:r>
            <a:endParaRPr lang="de-DE" dirty="0">
              <a:effectLst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043608" y="429309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Gleiches gilt für gesundheitliche Probleme</a:t>
            </a:r>
          </a:p>
        </p:txBody>
      </p:sp>
    </p:spTree>
    <p:extLst>
      <p:ext uri="{BB962C8B-B14F-4D97-AF65-F5344CB8AC3E}">
        <p14:creationId xmlns:p14="http://schemas.microsoft.com/office/powerpoint/2010/main" val="5861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Einsprüche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1412776"/>
            <a:ext cx="6408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6.11.7 </a:t>
            </a:r>
          </a:p>
          <a:p>
            <a:r>
              <a:rPr lang="de-DE" dirty="0"/>
              <a:t>Wenn ein Wettkämpfer mit einer Kampfrichterentscheidung nicht einverstanden ist, so kann er, außer bei Entscheidungen über die Wertung, schriftlich bei der Jury Protest einlegen, die darüber endgültig entscheidet.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187624" y="3140968"/>
            <a:ext cx="6336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6.6.4 Jury</a:t>
            </a:r>
          </a:p>
          <a:p>
            <a:r>
              <a:rPr lang="de-DE" dirty="0"/>
              <a:t>Die Jury  besteht aus drei Mitgliedern, die nicht zur Kampfrichterkommission gehören dürfen. Bei Landesmeisterschaften und Deutschen Meisterschaften muss mindestens ein Mitglied eine nationale Kampfrichterlizenz A besitzen.</a:t>
            </a:r>
          </a:p>
        </p:txBody>
      </p:sp>
    </p:spTree>
    <p:extLst>
      <p:ext uri="{BB962C8B-B14F-4D97-AF65-F5344CB8AC3E}">
        <p14:creationId xmlns:p14="http://schemas.microsoft.com/office/powerpoint/2010/main" val="369679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Bildschirmpräsentation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Larissa</vt:lpstr>
      <vt:lpstr>Der Wettkampf</vt:lpstr>
      <vt:lpstr>Das Einschießen</vt:lpstr>
      <vt:lpstr>Sonderfälle </vt:lpstr>
      <vt:lpstr>Sonderfälle</vt:lpstr>
      <vt:lpstr>Sonderfälle</vt:lpstr>
      <vt:lpstr>3-Meter-Linie</vt:lpstr>
      <vt:lpstr>Technischer Defekt</vt:lpstr>
      <vt:lpstr>Einsprüche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Wettkampf</dc:title>
  <dc:creator>Sabrina Steffens</dc:creator>
  <cp:lastModifiedBy>Carsten Kühn</cp:lastModifiedBy>
  <cp:revision>11</cp:revision>
  <dcterms:created xsi:type="dcterms:W3CDTF">2016-05-30T10:36:46Z</dcterms:created>
  <dcterms:modified xsi:type="dcterms:W3CDTF">2019-02-09T18:44:56Z</dcterms:modified>
</cp:coreProperties>
</file>